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00" r:id="rId1"/>
  </p:sldMasterIdLst>
  <p:notesMasterIdLst>
    <p:notesMasterId r:id="rId20"/>
  </p:notesMasterIdLst>
  <p:handoutMasterIdLst>
    <p:handoutMasterId r:id="rId21"/>
  </p:handoutMasterIdLst>
  <p:sldIdLst>
    <p:sldId id="256" r:id="rId2"/>
    <p:sldId id="287" r:id="rId3"/>
    <p:sldId id="257" r:id="rId4"/>
    <p:sldId id="259" r:id="rId5"/>
    <p:sldId id="261" r:id="rId6"/>
    <p:sldId id="276" r:id="rId7"/>
    <p:sldId id="277" r:id="rId8"/>
    <p:sldId id="289" r:id="rId9"/>
    <p:sldId id="269" r:id="rId10"/>
    <p:sldId id="271" r:id="rId11"/>
    <p:sldId id="279" r:id="rId12"/>
    <p:sldId id="278" r:id="rId13"/>
    <p:sldId id="280" r:id="rId14"/>
    <p:sldId id="281" r:id="rId15"/>
    <p:sldId id="282" r:id="rId16"/>
    <p:sldId id="283" r:id="rId17"/>
    <p:sldId id="290" r:id="rId18"/>
    <p:sldId id="284" r:id="rId19"/>
  </p:sldIdLst>
  <p:sldSz cx="12163425" cy="7591425"/>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C29B11-F1EA-96F4-C326-DC4131D1DB9F}" v="6" dt="2024-03-03T03:00:58.135"/>
    <p1510:client id="{EF3C991A-73AF-479F-8334-50F614FA9DAF}" v="28" dt="2024-03-04T00:24:48.3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1" d="100"/>
          <a:sy n="61" d="100"/>
        </p:scale>
        <p:origin x="797" y="45"/>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ata2.xml.rels><?xml version="1.0" encoding="UTF-8" standalone="yes"?>
<Relationships xmlns="http://schemas.openxmlformats.org/package/2006/relationships"><Relationship Id="rId1" Type="http://schemas.openxmlformats.org/officeDocument/2006/relationships/hyperlink" Target="https://newsapi.org/docs/get-started"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ata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ata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5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2.xml.rels><?xml version="1.0" encoding="UTF-8" standalone="yes"?>
<Relationships xmlns="http://schemas.openxmlformats.org/package/2006/relationships"><Relationship Id="rId1" Type="http://schemas.openxmlformats.org/officeDocument/2006/relationships/hyperlink" Target="https://newsapi.org/docs/get-started"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517012-4DDF-4324-84FB-AD8FEE8A176C}"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pt>
    <dgm:pt modelId="{15C97F43-E8F3-4511-AD56-7325E172DBC9}">
      <dgm:prSet phldrT="[Text]" phldr="0"/>
      <dgm:spPr/>
      <dgm:t>
        <a:bodyPr/>
        <a:lstStyle/>
        <a:p>
          <a:r>
            <a:rPr lang="en-GB" dirty="0">
              <a:latin typeface="Rockwell Condensed" panose="02060603050405020104"/>
            </a:rPr>
            <a:t>Gathering Data</a:t>
          </a:r>
          <a:endParaRPr lang="en-GB" dirty="0"/>
        </a:p>
      </dgm:t>
    </dgm:pt>
    <dgm:pt modelId="{F51138FF-B936-469A-A78D-45216A017FB4}" type="parTrans" cxnId="{D1A46704-3A34-44E4-A6DE-E6BD0091C4A7}">
      <dgm:prSet/>
      <dgm:spPr/>
      <dgm:t>
        <a:bodyPr/>
        <a:lstStyle/>
        <a:p>
          <a:endParaRPr lang="en-US"/>
        </a:p>
      </dgm:t>
    </dgm:pt>
    <dgm:pt modelId="{0DD932FC-2AD6-47AA-A74F-63585677308B}" type="sibTrans" cxnId="{D1A46704-3A34-44E4-A6DE-E6BD0091C4A7}">
      <dgm:prSet/>
      <dgm:spPr/>
      <dgm:t>
        <a:bodyPr/>
        <a:lstStyle/>
        <a:p>
          <a:endParaRPr lang="en-US"/>
        </a:p>
      </dgm:t>
    </dgm:pt>
    <dgm:pt modelId="{111C20A0-9E17-43C4-B846-D9DBA99AAEA7}">
      <dgm:prSet phldrT="[Text]" phldr="0"/>
      <dgm:spPr/>
      <dgm:t>
        <a:bodyPr/>
        <a:lstStyle/>
        <a:p>
          <a:r>
            <a:rPr lang="en-GB" dirty="0">
              <a:latin typeface="Rockwell Condensed" panose="02060603050405020104"/>
            </a:rPr>
            <a:t>Refining Data</a:t>
          </a:r>
          <a:endParaRPr lang="en-GB" dirty="0"/>
        </a:p>
      </dgm:t>
    </dgm:pt>
    <dgm:pt modelId="{4049A586-8E37-49E7-BF8A-7C90155D6B20}" type="parTrans" cxnId="{904C259D-F266-4D17-AAB8-DB22A2243AAA}">
      <dgm:prSet/>
      <dgm:spPr/>
      <dgm:t>
        <a:bodyPr/>
        <a:lstStyle/>
        <a:p>
          <a:endParaRPr lang="en-US"/>
        </a:p>
      </dgm:t>
    </dgm:pt>
    <dgm:pt modelId="{F4953ABD-F002-4F9B-8D28-A52C31D8E157}" type="sibTrans" cxnId="{904C259D-F266-4D17-AAB8-DB22A2243AAA}">
      <dgm:prSet/>
      <dgm:spPr/>
      <dgm:t>
        <a:bodyPr/>
        <a:lstStyle/>
        <a:p>
          <a:endParaRPr lang="en-US"/>
        </a:p>
      </dgm:t>
    </dgm:pt>
    <dgm:pt modelId="{ED8F02BF-F11D-4E8D-BAFF-088520BB8795}">
      <dgm:prSet phldrT="[Text]" phldr="0"/>
      <dgm:spPr/>
      <dgm:t>
        <a:bodyPr/>
        <a:lstStyle/>
        <a:p>
          <a:r>
            <a:rPr lang="en-GB" dirty="0">
              <a:latin typeface="Rockwell Condensed" panose="02060603050405020104"/>
            </a:rPr>
            <a:t>Exploratory Data Analysis</a:t>
          </a:r>
          <a:endParaRPr lang="en-GB" dirty="0"/>
        </a:p>
      </dgm:t>
    </dgm:pt>
    <dgm:pt modelId="{A710FFA2-9D8F-47FD-A417-A029F4A8647C}" type="parTrans" cxnId="{660B0811-E9D1-4C57-BC0A-244434FCE204}">
      <dgm:prSet/>
      <dgm:spPr/>
      <dgm:t>
        <a:bodyPr/>
        <a:lstStyle/>
        <a:p>
          <a:endParaRPr lang="en-US"/>
        </a:p>
      </dgm:t>
    </dgm:pt>
    <dgm:pt modelId="{A5AF08A5-BE41-4303-AEF8-016F1A55F4A8}" type="sibTrans" cxnId="{660B0811-E9D1-4C57-BC0A-244434FCE204}">
      <dgm:prSet/>
      <dgm:spPr/>
      <dgm:t>
        <a:bodyPr/>
        <a:lstStyle/>
        <a:p>
          <a:endParaRPr lang="en-US"/>
        </a:p>
      </dgm:t>
    </dgm:pt>
    <dgm:pt modelId="{7AA65A85-89BF-453D-9E54-8D8A9CEA5935}">
      <dgm:prSet phldr="0"/>
      <dgm:spPr/>
      <dgm:t>
        <a:bodyPr/>
        <a:lstStyle/>
        <a:p>
          <a:r>
            <a:rPr lang="en-GB" dirty="0">
              <a:latin typeface="Rockwell Condensed" panose="02060603050405020104"/>
            </a:rPr>
            <a:t>Data Modelling</a:t>
          </a:r>
        </a:p>
      </dgm:t>
    </dgm:pt>
    <dgm:pt modelId="{54952AB3-5169-4F9D-B18E-C3780BA12AC0}" type="parTrans" cxnId="{8935BA7B-AED2-45CF-AE39-A8E069B1F9CC}">
      <dgm:prSet/>
      <dgm:spPr/>
      <dgm:t>
        <a:bodyPr/>
        <a:lstStyle/>
        <a:p>
          <a:endParaRPr lang="en-US"/>
        </a:p>
      </dgm:t>
    </dgm:pt>
    <dgm:pt modelId="{AB2A176D-6023-41FC-9123-9AE7777F9DCD}" type="sibTrans" cxnId="{8935BA7B-AED2-45CF-AE39-A8E069B1F9CC}">
      <dgm:prSet/>
      <dgm:spPr/>
      <dgm:t>
        <a:bodyPr/>
        <a:lstStyle/>
        <a:p>
          <a:endParaRPr lang="en-US"/>
        </a:p>
      </dgm:t>
    </dgm:pt>
    <dgm:pt modelId="{CB447140-6929-4E63-9D73-8C1DDA950F66}">
      <dgm:prSet phldr="0"/>
      <dgm:spPr/>
      <dgm:t>
        <a:bodyPr/>
        <a:lstStyle/>
        <a:p>
          <a:r>
            <a:rPr lang="en-GB" dirty="0">
              <a:latin typeface="Rockwell Condensed" panose="02060603050405020104"/>
            </a:rPr>
            <a:t>Model Evaluation</a:t>
          </a:r>
        </a:p>
      </dgm:t>
    </dgm:pt>
    <dgm:pt modelId="{9EC85D22-C220-425E-A329-F1B3A1533037}" type="parTrans" cxnId="{36D3D2B8-F92F-4DC6-A3D6-E660A54181F0}">
      <dgm:prSet/>
      <dgm:spPr/>
      <dgm:t>
        <a:bodyPr/>
        <a:lstStyle/>
        <a:p>
          <a:endParaRPr lang="en-US"/>
        </a:p>
      </dgm:t>
    </dgm:pt>
    <dgm:pt modelId="{EBA43AE2-1391-40EB-9321-238B3ECC7CB4}" type="sibTrans" cxnId="{36D3D2B8-F92F-4DC6-A3D6-E660A54181F0}">
      <dgm:prSet/>
      <dgm:spPr/>
      <dgm:t>
        <a:bodyPr/>
        <a:lstStyle/>
        <a:p>
          <a:endParaRPr lang="en-US"/>
        </a:p>
      </dgm:t>
    </dgm:pt>
    <dgm:pt modelId="{6B808A26-C59D-4FB5-A222-AD3DDAB17459}">
      <dgm:prSet phldr="0"/>
      <dgm:spPr/>
      <dgm:t>
        <a:bodyPr/>
        <a:lstStyle/>
        <a:p>
          <a:r>
            <a:rPr lang="en-GB" dirty="0">
              <a:latin typeface="Rockwell Condensed" panose="02060603050405020104"/>
            </a:rPr>
            <a:t>Deployment</a:t>
          </a:r>
        </a:p>
      </dgm:t>
    </dgm:pt>
    <dgm:pt modelId="{77BBCE71-AE3C-478D-802A-649F3D3EFFF4}" type="parTrans" cxnId="{C92B305F-B8F5-4D07-826B-6725AC21DC8F}">
      <dgm:prSet/>
      <dgm:spPr/>
      <dgm:t>
        <a:bodyPr/>
        <a:lstStyle/>
        <a:p>
          <a:endParaRPr lang="en-US"/>
        </a:p>
      </dgm:t>
    </dgm:pt>
    <dgm:pt modelId="{2FF30027-0A9D-43C1-83BE-3C580FB0EBE8}" type="sibTrans" cxnId="{C92B305F-B8F5-4D07-826B-6725AC21DC8F}">
      <dgm:prSet/>
      <dgm:spPr/>
      <dgm:t>
        <a:bodyPr/>
        <a:lstStyle/>
        <a:p>
          <a:endParaRPr lang="en-US"/>
        </a:p>
      </dgm:t>
    </dgm:pt>
    <dgm:pt modelId="{D3E815F5-BA71-4F38-BE2F-940A89C0C6D9}" type="pres">
      <dgm:prSet presAssocID="{F6517012-4DDF-4324-84FB-AD8FEE8A176C}" presName="root" presStyleCnt="0">
        <dgm:presLayoutVars>
          <dgm:dir/>
          <dgm:resizeHandles val="exact"/>
        </dgm:presLayoutVars>
      </dgm:prSet>
      <dgm:spPr/>
    </dgm:pt>
    <dgm:pt modelId="{AC00B534-CD8C-40EE-9A04-3B85AB94D4E8}" type="pres">
      <dgm:prSet presAssocID="{15C97F43-E8F3-4511-AD56-7325E172DBC9}" presName="compNode" presStyleCnt="0"/>
      <dgm:spPr/>
    </dgm:pt>
    <dgm:pt modelId="{AD7F91D3-8FBE-422B-B5FE-A5D0CCA2C229}" type="pres">
      <dgm:prSet presAssocID="{15C97F43-E8F3-4511-AD56-7325E172DBC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7E00E3F1-9026-4333-87D4-1680F0063864}" type="pres">
      <dgm:prSet presAssocID="{15C97F43-E8F3-4511-AD56-7325E172DBC9}" presName="spaceRect" presStyleCnt="0"/>
      <dgm:spPr/>
    </dgm:pt>
    <dgm:pt modelId="{273C1E6E-8C80-4FE2-8FE1-A181E9B68212}" type="pres">
      <dgm:prSet presAssocID="{15C97F43-E8F3-4511-AD56-7325E172DBC9}" presName="textRect" presStyleLbl="revTx" presStyleIdx="0" presStyleCnt="6">
        <dgm:presLayoutVars>
          <dgm:chMax val="1"/>
          <dgm:chPref val="1"/>
        </dgm:presLayoutVars>
      </dgm:prSet>
      <dgm:spPr/>
    </dgm:pt>
    <dgm:pt modelId="{5F39BEB6-5D02-4F3F-9C60-E12D645C8E20}" type="pres">
      <dgm:prSet presAssocID="{0DD932FC-2AD6-47AA-A74F-63585677308B}" presName="sibTrans" presStyleCnt="0"/>
      <dgm:spPr/>
    </dgm:pt>
    <dgm:pt modelId="{79397320-A206-445D-9434-835AAF7DA2FC}" type="pres">
      <dgm:prSet presAssocID="{111C20A0-9E17-43C4-B846-D9DBA99AAEA7}" presName="compNode" presStyleCnt="0"/>
      <dgm:spPr/>
    </dgm:pt>
    <dgm:pt modelId="{18E02B49-2CB1-4FD5-B4FA-4C8DDD49C52A}" type="pres">
      <dgm:prSet presAssocID="{111C20A0-9E17-43C4-B846-D9DBA99AAEA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7E94D94A-01A7-48A2-B921-C09BD80EB356}" type="pres">
      <dgm:prSet presAssocID="{111C20A0-9E17-43C4-B846-D9DBA99AAEA7}" presName="spaceRect" presStyleCnt="0"/>
      <dgm:spPr/>
    </dgm:pt>
    <dgm:pt modelId="{5D2D481F-ACE5-4D81-A852-285414D62A3A}" type="pres">
      <dgm:prSet presAssocID="{111C20A0-9E17-43C4-B846-D9DBA99AAEA7}" presName="textRect" presStyleLbl="revTx" presStyleIdx="1" presStyleCnt="6">
        <dgm:presLayoutVars>
          <dgm:chMax val="1"/>
          <dgm:chPref val="1"/>
        </dgm:presLayoutVars>
      </dgm:prSet>
      <dgm:spPr/>
    </dgm:pt>
    <dgm:pt modelId="{1BCC70AE-A118-41EF-B091-D1A7F8757C8E}" type="pres">
      <dgm:prSet presAssocID="{F4953ABD-F002-4F9B-8D28-A52C31D8E157}" presName="sibTrans" presStyleCnt="0"/>
      <dgm:spPr/>
    </dgm:pt>
    <dgm:pt modelId="{DFA3F4C3-C165-4F42-B366-EB662E4F7B73}" type="pres">
      <dgm:prSet presAssocID="{ED8F02BF-F11D-4E8D-BAFF-088520BB8795}" presName="compNode" presStyleCnt="0"/>
      <dgm:spPr/>
    </dgm:pt>
    <dgm:pt modelId="{F0766FEB-13D3-47DD-A8C1-CC9114FAEE03}" type="pres">
      <dgm:prSet presAssocID="{ED8F02BF-F11D-4E8D-BAFF-088520BB879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9A084F61-B8D3-4A5C-839F-72D736A3C211}" type="pres">
      <dgm:prSet presAssocID="{ED8F02BF-F11D-4E8D-BAFF-088520BB8795}" presName="spaceRect" presStyleCnt="0"/>
      <dgm:spPr/>
    </dgm:pt>
    <dgm:pt modelId="{BA168EB9-5B78-4691-B9E3-AE7FAAD6E935}" type="pres">
      <dgm:prSet presAssocID="{ED8F02BF-F11D-4E8D-BAFF-088520BB8795}" presName="textRect" presStyleLbl="revTx" presStyleIdx="2" presStyleCnt="6">
        <dgm:presLayoutVars>
          <dgm:chMax val="1"/>
          <dgm:chPref val="1"/>
        </dgm:presLayoutVars>
      </dgm:prSet>
      <dgm:spPr/>
    </dgm:pt>
    <dgm:pt modelId="{3177A405-AC2C-4131-97EC-B2111C96D983}" type="pres">
      <dgm:prSet presAssocID="{A5AF08A5-BE41-4303-AEF8-016F1A55F4A8}" presName="sibTrans" presStyleCnt="0"/>
      <dgm:spPr/>
    </dgm:pt>
    <dgm:pt modelId="{3EF2C865-40B6-4B72-BCA7-BAD7288A7163}" type="pres">
      <dgm:prSet presAssocID="{7AA65A85-89BF-453D-9E54-8D8A9CEA5935}" presName="compNode" presStyleCnt="0"/>
      <dgm:spPr/>
    </dgm:pt>
    <dgm:pt modelId="{66A0DAC4-AE45-44AE-B397-3A99AC970C8B}" type="pres">
      <dgm:prSet presAssocID="{7AA65A85-89BF-453D-9E54-8D8A9CEA593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902009C5-331E-4A7D-BA6A-FB67EF517ED0}" type="pres">
      <dgm:prSet presAssocID="{7AA65A85-89BF-453D-9E54-8D8A9CEA5935}" presName="spaceRect" presStyleCnt="0"/>
      <dgm:spPr/>
    </dgm:pt>
    <dgm:pt modelId="{9F21BB5A-7039-4256-9AA1-2175C09D6636}" type="pres">
      <dgm:prSet presAssocID="{7AA65A85-89BF-453D-9E54-8D8A9CEA5935}" presName="textRect" presStyleLbl="revTx" presStyleIdx="3" presStyleCnt="6">
        <dgm:presLayoutVars>
          <dgm:chMax val="1"/>
          <dgm:chPref val="1"/>
        </dgm:presLayoutVars>
      </dgm:prSet>
      <dgm:spPr/>
    </dgm:pt>
    <dgm:pt modelId="{2F85A669-3C1E-4C90-8597-2A2627323FBF}" type="pres">
      <dgm:prSet presAssocID="{AB2A176D-6023-41FC-9123-9AE7777F9DCD}" presName="sibTrans" presStyleCnt="0"/>
      <dgm:spPr/>
    </dgm:pt>
    <dgm:pt modelId="{5020C41C-FC9D-4FD3-9020-947006D20D40}" type="pres">
      <dgm:prSet presAssocID="{CB447140-6929-4E63-9D73-8C1DDA950F66}" presName="compNode" presStyleCnt="0"/>
      <dgm:spPr/>
    </dgm:pt>
    <dgm:pt modelId="{E7673878-61F6-44B2-9ED0-F937347E66AE}" type="pres">
      <dgm:prSet presAssocID="{CB447140-6929-4E63-9D73-8C1DDA950F6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ick"/>
        </a:ext>
      </dgm:extLst>
    </dgm:pt>
    <dgm:pt modelId="{02AC9461-88A5-4EF4-83F8-530D107EC4EB}" type="pres">
      <dgm:prSet presAssocID="{CB447140-6929-4E63-9D73-8C1DDA950F66}" presName="spaceRect" presStyleCnt="0"/>
      <dgm:spPr/>
    </dgm:pt>
    <dgm:pt modelId="{BB684FA7-77C6-4389-9053-0197F75A59AD}" type="pres">
      <dgm:prSet presAssocID="{CB447140-6929-4E63-9D73-8C1DDA950F66}" presName="textRect" presStyleLbl="revTx" presStyleIdx="4" presStyleCnt="6">
        <dgm:presLayoutVars>
          <dgm:chMax val="1"/>
          <dgm:chPref val="1"/>
        </dgm:presLayoutVars>
      </dgm:prSet>
      <dgm:spPr/>
    </dgm:pt>
    <dgm:pt modelId="{7BC3E9FD-7559-43DF-8561-9B0B922183C0}" type="pres">
      <dgm:prSet presAssocID="{EBA43AE2-1391-40EB-9321-238B3ECC7CB4}" presName="sibTrans" presStyleCnt="0"/>
      <dgm:spPr/>
    </dgm:pt>
    <dgm:pt modelId="{B11C80C0-9C25-409D-BC13-3ED2CB30EF7B}" type="pres">
      <dgm:prSet presAssocID="{6B808A26-C59D-4FB5-A222-AD3DDAB17459}" presName="compNode" presStyleCnt="0"/>
      <dgm:spPr/>
    </dgm:pt>
    <dgm:pt modelId="{2350EADE-216C-4BA6-9180-6127F7EDA65A}" type="pres">
      <dgm:prSet presAssocID="{6B808A26-C59D-4FB5-A222-AD3DDAB1745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2E612EDF-4080-43B7-9E17-4A968B1483AD}" type="pres">
      <dgm:prSet presAssocID="{6B808A26-C59D-4FB5-A222-AD3DDAB17459}" presName="spaceRect" presStyleCnt="0"/>
      <dgm:spPr/>
    </dgm:pt>
    <dgm:pt modelId="{A8105DB0-A5E9-4755-9846-188DB862C912}" type="pres">
      <dgm:prSet presAssocID="{6B808A26-C59D-4FB5-A222-AD3DDAB17459}" presName="textRect" presStyleLbl="revTx" presStyleIdx="5" presStyleCnt="6">
        <dgm:presLayoutVars>
          <dgm:chMax val="1"/>
          <dgm:chPref val="1"/>
        </dgm:presLayoutVars>
      </dgm:prSet>
      <dgm:spPr/>
    </dgm:pt>
  </dgm:ptLst>
  <dgm:cxnLst>
    <dgm:cxn modelId="{D1A46704-3A34-44E4-A6DE-E6BD0091C4A7}" srcId="{F6517012-4DDF-4324-84FB-AD8FEE8A176C}" destId="{15C97F43-E8F3-4511-AD56-7325E172DBC9}" srcOrd="0" destOrd="0" parTransId="{F51138FF-B936-469A-A78D-45216A017FB4}" sibTransId="{0DD932FC-2AD6-47AA-A74F-63585677308B}"/>
    <dgm:cxn modelId="{660B0811-E9D1-4C57-BC0A-244434FCE204}" srcId="{F6517012-4DDF-4324-84FB-AD8FEE8A176C}" destId="{ED8F02BF-F11D-4E8D-BAFF-088520BB8795}" srcOrd="2" destOrd="0" parTransId="{A710FFA2-9D8F-47FD-A417-A029F4A8647C}" sibTransId="{A5AF08A5-BE41-4303-AEF8-016F1A55F4A8}"/>
    <dgm:cxn modelId="{E48B6C14-66BD-4B03-87A2-A31E1E973A39}" type="presOf" srcId="{6B808A26-C59D-4FB5-A222-AD3DDAB17459}" destId="{A8105DB0-A5E9-4755-9846-188DB862C912}" srcOrd="0" destOrd="0" presId="urn:microsoft.com/office/officeart/2018/2/layout/IconLabelList"/>
    <dgm:cxn modelId="{1840A317-4174-4B19-B81C-9BC572049443}" type="presOf" srcId="{111C20A0-9E17-43C4-B846-D9DBA99AAEA7}" destId="{5D2D481F-ACE5-4D81-A852-285414D62A3A}" srcOrd="0" destOrd="0" presId="urn:microsoft.com/office/officeart/2018/2/layout/IconLabelList"/>
    <dgm:cxn modelId="{1F3A015B-46CA-4E0A-9064-9BCFE13FE925}" type="presOf" srcId="{ED8F02BF-F11D-4E8D-BAFF-088520BB8795}" destId="{BA168EB9-5B78-4691-B9E3-AE7FAAD6E935}" srcOrd="0" destOrd="0" presId="urn:microsoft.com/office/officeart/2018/2/layout/IconLabelList"/>
    <dgm:cxn modelId="{C92B305F-B8F5-4D07-826B-6725AC21DC8F}" srcId="{F6517012-4DDF-4324-84FB-AD8FEE8A176C}" destId="{6B808A26-C59D-4FB5-A222-AD3DDAB17459}" srcOrd="5" destOrd="0" parTransId="{77BBCE71-AE3C-478D-802A-649F3D3EFFF4}" sibTransId="{2FF30027-0A9D-43C1-83BE-3C580FB0EBE8}"/>
    <dgm:cxn modelId="{FD3D2B70-F07C-4B20-B62D-59EE3D3414F2}" type="presOf" srcId="{F6517012-4DDF-4324-84FB-AD8FEE8A176C}" destId="{D3E815F5-BA71-4F38-BE2F-940A89C0C6D9}" srcOrd="0" destOrd="0" presId="urn:microsoft.com/office/officeart/2018/2/layout/IconLabelList"/>
    <dgm:cxn modelId="{8935BA7B-AED2-45CF-AE39-A8E069B1F9CC}" srcId="{F6517012-4DDF-4324-84FB-AD8FEE8A176C}" destId="{7AA65A85-89BF-453D-9E54-8D8A9CEA5935}" srcOrd="3" destOrd="0" parTransId="{54952AB3-5169-4F9D-B18E-C3780BA12AC0}" sibTransId="{AB2A176D-6023-41FC-9123-9AE7777F9DCD}"/>
    <dgm:cxn modelId="{D8621C86-9544-40AA-B8B1-600322684940}" type="presOf" srcId="{15C97F43-E8F3-4511-AD56-7325E172DBC9}" destId="{273C1E6E-8C80-4FE2-8FE1-A181E9B68212}" srcOrd="0" destOrd="0" presId="urn:microsoft.com/office/officeart/2018/2/layout/IconLabelList"/>
    <dgm:cxn modelId="{5A8DD591-F54C-4394-BEE1-985D0C2F848B}" type="presOf" srcId="{CB447140-6929-4E63-9D73-8C1DDA950F66}" destId="{BB684FA7-77C6-4389-9053-0197F75A59AD}" srcOrd="0" destOrd="0" presId="urn:microsoft.com/office/officeart/2018/2/layout/IconLabelList"/>
    <dgm:cxn modelId="{904C259D-F266-4D17-AAB8-DB22A2243AAA}" srcId="{F6517012-4DDF-4324-84FB-AD8FEE8A176C}" destId="{111C20A0-9E17-43C4-B846-D9DBA99AAEA7}" srcOrd="1" destOrd="0" parTransId="{4049A586-8E37-49E7-BF8A-7C90155D6B20}" sibTransId="{F4953ABD-F002-4F9B-8D28-A52C31D8E157}"/>
    <dgm:cxn modelId="{C47522AF-B3E9-4D3D-A6A4-14BC270D1E83}" type="presOf" srcId="{7AA65A85-89BF-453D-9E54-8D8A9CEA5935}" destId="{9F21BB5A-7039-4256-9AA1-2175C09D6636}" srcOrd="0" destOrd="0" presId="urn:microsoft.com/office/officeart/2018/2/layout/IconLabelList"/>
    <dgm:cxn modelId="{36D3D2B8-F92F-4DC6-A3D6-E660A54181F0}" srcId="{F6517012-4DDF-4324-84FB-AD8FEE8A176C}" destId="{CB447140-6929-4E63-9D73-8C1DDA950F66}" srcOrd="4" destOrd="0" parTransId="{9EC85D22-C220-425E-A329-F1B3A1533037}" sibTransId="{EBA43AE2-1391-40EB-9321-238B3ECC7CB4}"/>
    <dgm:cxn modelId="{081E2FC8-860B-436D-B203-937EBC300BF5}" type="presParOf" srcId="{D3E815F5-BA71-4F38-BE2F-940A89C0C6D9}" destId="{AC00B534-CD8C-40EE-9A04-3B85AB94D4E8}" srcOrd="0" destOrd="0" presId="urn:microsoft.com/office/officeart/2018/2/layout/IconLabelList"/>
    <dgm:cxn modelId="{D4E07C74-335C-4A0C-B1DF-AC3AB96CC91A}" type="presParOf" srcId="{AC00B534-CD8C-40EE-9A04-3B85AB94D4E8}" destId="{AD7F91D3-8FBE-422B-B5FE-A5D0CCA2C229}" srcOrd="0" destOrd="0" presId="urn:microsoft.com/office/officeart/2018/2/layout/IconLabelList"/>
    <dgm:cxn modelId="{E4AFC784-953B-4A15-9A94-D2B2D7F49DB2}" type="presParOf" srcId="{AC00B534-CD8C-40EE-9A04-3B85AB94D4E8}" destId="{7E00E3F1-9026-4333-87D4-1680F0063864}" srcOrd="1" destOrd="0" presId="urn:microsoft.com/office/officeart/2018/2/layout/IconLabelList"/>
    <dgm:cxn modelId="{5AC8E426-45A2-4EEB-939D-8BC5F66F82BE}" type="presParOf" srcId="{AC00B534-CD8C-40EE-9A04-3B85AB94D4E8}" destId="{273C1E6E-8C80-4FE2-8FE1-A181E9B68212}" srcOrd="2" destOrd="0" presId="urn:microsoft.com/office/officeart/2018/2/layout/IconLabelList"/>
    <dgm:cxn modelId="{2D760EBE-0311-4876-9B02-AD25335212A1}" type="presParOf" srcId="{D3E815F5-BA71-4F38-BE2F-940A89C0C6D9}" destId="{5F39BEB6-5D02-4F3F-9C60-E12D645C8E20}" srcOrd="1" destOrd="0" presId="urn:microsoft.com/office/officeart/2018/2/layout/IconLabelList"/>
    <dgm:cxn modelId="{E738EB93-8763-4547-B446-E95EBFE135DF}" type="presParOf" srcId="{D3E815F5-BA71-4F38-BE2F-940A89C0C6D9}" destId="{79397320-A206-445D-9434-835AAF7DA2FC}" srcOrd="2" destOrd="0" presId="urn:microsoft.com/office/officeart/2018/2/layout/IconLabelList"/>
    <dgm:cxn modelId="{647393E4-1DCB-4C6F-AD71-7A8E7A6A9B05}" type="presParOf" srcId="{79397320-A206-445D-9434-835AAF7DA2FC}" destId="{18E02B49-2CB1-4FD5-B4FA-4C8DDD49C52A}" srcOrd="0" destOrd="0" presId="urn:microsoft.com/office/officeart/2018/2/layout/IconLabelList"/>
    <dgm:cxn modelId="{AB7D5128-EB13-4511-A7D7-4DB98957A35A}" type="presParOf" srcId="{79397320-A206-445D-9434-835AAF7DA2FC}" destId="{7E94D94A-01A7-48A2-B921-C09BD80EB356}" srcOrd="1" destOrd="0" presId="urn:microsoft.com/office/officeart/2018/2/layout/IconLabelList"/>
    <dgm:cxn modelId="{49B34A14-1BD2-4194-8352-9EA0E1C7CDD3}" type="presParOf" srcId="{79397320-A206-445D-9434-835AAF7DA2FC}" destId="{5D2D481F-ACE5-4D81-A852-285414D62A3A}" srcOrd="2" destOrd="0" presId="urn:microsoft.com/office/officeart/2018/2/layout/IconLabelList"/>
    <dgm:cxn modelId="{0A2AC9A8-8831-46D2-87EB-D8E173D618AD}" type="presParOf" srcId="{D3E815F5-BA71-4F38-BE2F-940A89C0C6D9}" destId="{1BCC70AE-A118-41EF-B091-D1A7F8757C8E}" srcOrd="3" destOrd="0" presId="urn:microsoft.com/office/officeart/2018/2/layout/IconLabelList"/>
    <dgm:cxn modelId="{73EACE4B-9E90-42EC-8C9B-74D4E1F99401}" type="presParOf" srcId="{D3E815F5-BA71-4F38-BE2F-940A89C0C6D9}" destId="{DFA3F4C3-C165-4F42-B366-EB662E4F7B73}" srcOrd="4" destOrd="0" presId="urn:microsoft.com/office/officeart/2018/2/layout/IconLabelList"/>
    <dgm:cxn modelId="{11E90B1F-6B44-4D01-B9D2-D37D964A57EC}" type="presParOf" srcId="{DFA3F4C3-C165-4F42-B366-EB662E4F7B73}" destId="{F0766FEB-13D3-47DD-A8C1-CC9114FAEE03}" srcOrd="0" destOrd="0" presId="urn:microsoft.com/office/officeart/2018/2/layout/IconLabelList"/>
    <dgm:cxn modelId="{74F4EC77-24B5-4E0C-A114-2EB196575011}" type="presParOf" srcId="{DFA3F4C3-C165-4F42-B366-EB662E4F7B73}" destId="{9A084F61-B8D3-4A5C-839F-72D736A3C211}" srcOrd="1" destOrd="0" presId="urn:microsoft.com/office/officeart/2018/2/layout/IconLabelList"/>
    <dgm:cxn modelId="{4A869A88-77BB-4FDA-A3E1-133A9FEE9FAC}" type="presParOf" srcId="{DFA3F4C3-C165-4F42-B366-EB662E4F7B73}" destId="{BA168EB9-5B78-4691-B9E3-AE7FAAD6E935}" srcOrd="2" destOrd="0" presId="urn:microsoft.com/office/officeart/2018/2/layout/IconLabelList"/>
    <dgm:cxn modelId="{60D59E25-889B-4DE2-8748-67B3E7838D0E}" type="presParOf" srcId="{D3E815F5-BA71-4F38-BE2F-940A89C0C6D9}" destId="{3177A405-AC2C-4131-97EC-B2111C96D983}" srcOrd="5" destOrd="0" presId="urn:microsoft.com/office/officeart/2018/2/layout/IconLabelList"/>
    <dgm:cxn modelId="{F27FA01A-08BD-445B-9412-DF73F9553706}" type="presParOf" srcId="{D3E815F5-BA71-4F38-BE2F-940A89C0C6D9}" destId="{3EF2C865-40B6-4B72-BCA7-BAD7288A7163}" srcOrd="6" destOrd="0" presId="urn:microsoft.com/office/officeart/2018/2/layout/IconLabelList"/>
    <dgm:cxn modelId="{B22B8F86-9B24-4742-A306-87DF566D5D85}" type="presParOf" srcId="{3EF2C865-40B6-4B72-BCA7-BAD7288A7163}" destId="{66A0DAC4-AE45-44AE-B397-3A99AC970C8B}" srcOrd="0" destOrd="0" presId="urn:microsoft.com/office/officeart/2018/2/layout/IconLabelList"/>
    <dgm:cxn modelId="{E51D59BA-107A-4F82-99A6-EFD327FBF3F3}" type="presParOf" srcId="{3EF2C865-40B6-4B72-BCA7-BAD7288A7163}" destId="{902009C5-331E-4A7D-BA6A-FB67EF517ED0}" srcOrd="1" destOrd="0" presId="urn:microsoft.com/office/officeart/2018/2/layout/IconLabelList"/>
    <dgm:cxn modelId="{238B90F1-E346-4E7B-A18F-F2AEBCBFB5C1}" type="presParOf" srcId="{3EF2C865-40B6-4B72-BCA7-BAD7288A7163}" destId="{9F21BB5A-7039-4256-9AA1-2175C09D6636}" srcOrd="2" destOrd="0" presId="urn:microsoft.com/office/officeart/2018/2/layout/IconLabelList"/>
    <dgm:cxn modelId="{D3D9A31B-C025-4B48-A358-F4C4EEA50794}" type="presParOf" srcId="{D3E815F5-BA71-4F38-BE2F-940A89C0C6D9}" destId="{2F85A669-3C1E-4C90-8597-2A2627323FBF}" srcOrd="7" destOrd="0" presId="urn:microsoft.com/office/officeart/2018/2/layout/IconLabelList"/>
    <dgm:cxn modelId="{BAF4AC81-7A2E-48B7-A658-87D41FB1C632}" type="presParOf" srcId="{D3E815F5-BA71-4F38-BE2F-940A89C0C6D9}" destId="{5020C41C-FC9D-4FD3-9020-947006D20D40}" srcOrd="8" destOrd="0" presId="urn:microsoft.com/office/officeart/2018/2/layout/IconLabelList"/>
    <dgm:cxn modelId="{59D3125C-4FFB-4B88-9FE3-AC0DB5FCD3E4}" type="presParOf" srcId="{5020C41C-FC9D-4FD3-9020-947006D20D40}" destId="{E7673878-61F6-44B2-9ED0-F937347E66AE}" srcOrd="0" destOrd="0" presId="urn:microsoft.com/office/officeart/2018/2/layout/IconLabelList"/>
    <dgm:cxn modelId="{5EE8845C-21E8-47C7-9312-C28ABC811E11}" type="presParOf" srcId="{5020C41C-FC9D-4FD3-9020-947006D20D40}" destId="{02AC9461-88A5-4EF4-83F8-530D107EC4EB}" srcOrd="1" destOrd="0" presId="urn:microsoft.com/office/officeart/2018/2/layout/IconLabelList"/>
    <dgm:cxn modelId="{CDE4B73B-067E-4315-9808-619A88642DF4}" type="presParOf" srcId="{5020C41C-FC9D-4FD3-9020-947006D20D40}" destId="{BB684FA7-77C6-4389-9053-0197F75A59AD}" srcOrd="2" destOrd="0" presId="urn:microsoft.com/office/officeart/2018/2/layout/IconLabelList"/>
    <dgm:cxn modelId="{7AE277A3-89A0-4B64-A1CE-24F5322FE0D5}" type="presParOf" srcId="{D3E815F5-BA71-4F38-BE2F-940A89C0C6D9}" destId="{7BC3E9FD-7559-43DF-8561-9B0B922183C0}" srcOrd="9" destOrd="0" presId="urn:microsoft.com/office/officeart/2018/2/layout/IconLabelList"/>
    <dgm:cxn modelId="{893FFE8A-9169-42C0-8FF5-B1A1A9396821}" type="presParOf" srcId="{D3E815F5-BA71-4F38-BE2F-940A89C0C6D9}" destId="{B11C80C0-9C25-409D-BC13-3ED2CB30EF7B}" srcOrd="10" destOrd="0" presId="urn:microsoft.com/office/officeart/2018/2/layout/IconLabelList"/>
    <dgm:cxn modelId="{518315D7-51B8-4A6C-83FA-594AD5014FF8}" type="presParOf" srcId="{B11C80C0-9C25-409D-BC13-3ED2CB30EF7B}" destId="{2350EADE-216C-4BA6-9180-6127F7EDA65A}" srcOrd="0" destOrd="0" presId="urn:microsoft.com/office/officeart/2018/2/layout/IconLabelList"/>
    <dgm:cxn modelId="{491040E4-A4E5-45F0-A39B-C9D8C394E959}" type="presParOf" srcId="{B11C80C0-9C25-409D-BC13-3ED2CB30EF7B}" destId="{2E612EDF-4080-43B7-9E17-4A968B1483AD}" srcOrd="1" destOrd="0" presId="urn:microsoft.com/office/officeart/2018/2/layout/IconLabelList"/>
    <dgm:cxn modelId="{B5AE459C-CA0F-4D04-9FD7-03705DAE7152}" type="presParOf" srcId="{B11C80C0-9C25-409D-BC13-3ED2CB30EF7B}" destId="{A8105DB0-A5E9-4755-9846-188DB862C912}" srcOrd="2" destOrd="0" presId="urn:microsoft.com/office/officeart/2018/2/layout/Icon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0D205B-EF0C-4CF4-B77E-CEBDEA52E8F8}" type="doc">
      <dgm:prSet loTypeId="urn:microsoft.com/office/officeart/2008/layout/LinedList" loCatId="list" qsTypeId="urn:microsoft.com/office/officeart/2005/8/quickstyle/simple2" qsCatId="simple" csTypeId="urn:microsoft.com/office/officeart/2005/8/colors/accent5_2" csCatId="accent5" phldr="1"/>
      <dgm:spPr/>
      <dgm:t>
        <a:bodyPr/>
        <a:lstStyle/>
        <a:p>
          <a:endParaRPr lang="en-US"/>
        </a:p>
      </dgm:t>
    </dgm:pt>
    <dgm:pt modelId="{AF3CB6DC-E66F-4B6C-BFA6-C2C7F413A2D6}">
      <dgm:prSet/>
      <dgm:spPr/>
      <dgm:t>
        <a:bodyPr/>
        <a:lstStyle/>
        <a:p>
          <a:r>
            <a:rPr lang="en-US">
              <a:solidFill>
                <a:schemeClr val="bg1"/>
              </a:solidFill>
            </a:rPr>
            <a:t>The data for our project is sourced from the </a:t>
          </a:r>
          <a:r>
            <a:rPr lang="en-US">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News API</a:t>
          </a:r>
          <a:r>
            <a:rPr lang="en-US">
              <a:solidFill>
                <a:schemeClr val="bg1"/>
              </a:solidFill>
            </a:rPr>
            <a:t>, an extensive and constantly updated news aggregation service.</a:t>
          </a:r>
        </a:p>
      </dgm:t>
    </dgm:pt>
    <dgm:pt modelId="{4AE420E5-F7BA-4C5E-A072-792BDC75391A}" type="parTrans" cxnId="{BC43C16A-E072-47DA-88AB-3C0563038FC9}">
      <dgm:prSet/>
      <dgm:spPr/>
      <dgm:t>
        <a:bodyPr/>
        <a:lstStyle/>
        <a:p>
          <a:endParaRPr lang="en-US"/>
        </a:p>
      </dgm:t>
    </dgm:pt>
    <dgm:pt modelId="{41358824-D1F5-4778-9F51-7CD027A7909C}" type="sibTrans" cxnId="{BC43C16A-E072-47DA-88AB-3C0563038FC9}">
      <dgm:prSet/>
      <dgm:spPr/>
      <dgm:t>
        <a:bodyPr/>
        <a:lstStyle/>
        <a:p>
          <a:endParaRPr lang="en-US"/>
        </a:p>
      </dgm:t>
    </dgm:pt>
    <dgm:pt modelId="{CAC5569C-9A2F-4170-AC87-EE8DF362AEEC}">
      <dgm:prSet/>
      <dgm:spPr/>
      <dgm:t>
        <a:bodyPr/>
        <a:lstStyle/>
        <a:p>
          <a:pPr rtl="0"/>
          <a:r>
            <a:rPr lang="en-US">
              <a:solidFill>
                <a:schemeClr val="bg1"/>
              </a:solidFill>
            </a:rPr>
            <a:t>Our approach involves extracting data from this API using Python and storing it in Amazon S3.</a:t>
          </a:r>
          <a:r>
            <a:rPr lang="en-US">
              <a:solidFill>
                <a:schemeClr val="bg1"/>
              </a:solidFill>
              <a:latin typeface="Rockwell Condensed" panose="02060603050405020104"/>
            </a:rPr>
            <a:t> </a:t>
          </a:r>
          <a:endParaRPr lang="en-US">
            <a:solidFill>
              <a:schemeClr val="bg1"/>
            </a:solidFill>
          </a:endParaRPr>
        </a:p>
      </dgm:t>
    </dgm:pt>
    <dgm:pt modelId="{2E639DFF-B603-4BD5-96B6-56F212868176}" type="parTrans" cxnId="{EA685B54-4B88-4BEB-9EC0-4BC5674B2A2E}">
      <dgm:prSet/>
      <dgm:spPr/>
      <dgm:t>
        <a:bodyPr/>
        <a:lstStyle/>
        <a:p>
          <a:endParaRPr lang="en-US"/>
        </a:p>
      </dgm:t>
    </dgm:pt>
    <dgm:pt modelId="{49E75154-9E48-43CD-B35B-8C61A08FCFAB}" type="sibTrans" cxnId="{EA685B54-4B88-4BEB-9EC0-4BC5674B2A2E}">
      <dgm:prSet/>
      <dgm:spPr/>
      <dgm:t>
        <a:bodyPr/>
        <a:lstStyle/>
        <a:p>
          <a:endParaRPr lang="en-US"/>
        </a:p>
      </dgm:t>
    </dgm:pt>
    <dgm:pt modelId="{5165DC97-9311-4EB1-98DA-6DB4BAED9577}">
      <dgm:prSet/>
      <dgm:spPr/>
      <dgm:t>
        <a:bodyPr/>
        <a:lstStyle/>
        <a:p>
          <a:r>
            <a:rPr lang="en-US" dirty="0">
              <a:solidFill>
                <a:schemeClr val="bg1"/>
              </a:solidFill>
            </a:rPr>
            <a:t>To automate this extraction process daily, we'll leverage AWS Glue to create a job and schedule it using CloudWatch triggers.</a:t>
          </a:r>
        </a:p>
      </dgm:t>
    </dgm:pt>
    <dgm:pt modelId="{D5D2D28C-29CD-45F7-97BD-DC66B92280F4}" type="parTrans" cxnId="{3AD99085-41F2-4BE1-817A-C13DD395919A}">
      <dgm:prSet/>
      <dgm:spPr/>
      <dgm:t>
        <a:bodyPr/>
        <a:lstStyle/>
        <a:p>
          <a:endParaRPr lang="en-US"/>
        </a:p>
      </dgm:t>
    </dgm:pt>
    <dgm:pt modelId="{C59BB0F9-47DD-4265-A74E-69DA90CB6799}" type="sibTrans" cxnId="{3AD99085-41F2-4BE1-817A-C13DD395919A}">
      <dgm:prSet/>
      <dgm:spPr/>
      <dgm:t>
        <a:bodyPr/>
        <a:lstStyle/>
        <a:p>
          <a:endParaRPr lang="en-US"/>
        </a:p>
      </dgm:t>
    </dgm:pt>
    <dgm:pt modelId="{B7437437-EE32-47BB-B04B-4408216DDF32}">
      <dgm:prSet/>
      <dgm:spPr/>
      <dgm:t>
        <a:bodyPr/>
        <a:lstStyle/>
        <a:p>
          <a:r>
            <a:rPr lang="en-US">
              <a:solidFill>
                <a:schemeClr val="bg1"/>
              </a:solidFill>
            </a:rPr>
            <a:t>This ensures a streamlined and efficient workflow for maintaining up-to-date news data for our analysis.</a:t>
          </a:r>
        </a:p>
      </dgm:t>
    </dgm:pt>
    <dgm:pt modelId="{EA9AC82B-DC04-40DF-9151-853BD0D3B3E3}" type="parTrans" cxnId="{794198A5-0FA0-4B8E-A5E7-0F4460112C8C}">
      <dgm:prSet/>
      <dgm:spPr/>
      <dgm:t>
        <a:bodyPr/>
        <a:lstStyle/>
        <a:p>
          <a:endParaRPr lang="en-US"/>
        </a:p>
      </dgm:t>
    </dgm:pt>
    <dgm:pt modelId="{761FB2DC-A873-42D1-ADC6-BADAD365228F}" type="sibTrans" cxnId="{794198A5-0FA0-4B8E-A5E7-0F4460112C8C}">
      <dgm:prSet/>
      <dgm:spPr/>
      <dgm:t>
        <a:bodyPr/>
        <a:lstStyle/>
        <a:p>
          <a:endParaRPr lang="en-US"/>
        </a:p>
      </dgm:t>
    </dgm:pt>
    <dgm:pt modelId="{DDD9CE5D-BB32-4946-B912-97C854E345AE}" type="pres">
      <dgm:prSet presAssocID="{6C0D205B-EF0C-4CF4-B77E-CEBDEA52E8F8}" presName="vert0" presStyleCnt="0">
        <dgm:presLayoutVars>
          <dgm:dir/>
          <dgm:animOne val="branch"/>
          <dgm:animLvl val="lvl"/>
        </dgm:presLayoutVars>
      </dgm:prSet>
      <dgm:spPr/>
    </dgm:pt>
    <dgm:pt modelId="{9DBAAAF0-F55C-4755-BE05-3C8A0E130561}" type="pres">
      <dgm:prSet presAssocID="{AF3CB6DC-E66F-4B6C-BFA6-C2C7F413A2D6}" presName="thickLine" presStyleLbl="alignNode1" presStyleIdx="0" presStyleCnt="4"/>
      <dgm:spPr/>
    </dgm:pt>
    <dgm:pt modelId="{BEB2F9ED-0CCC-40BE-BFA3-AA6A715EEF79}" type="pres">
      <dgm:prSet presAssocID="{AF3CB6DC-E66F-4B6C-BFA6-C2C7F413A2D6}" presName="horz1" presStyleCnt="0"/>
      <dgm:spPr/>
    </dgm:pt>
    <dgm:pt modelId="{3AE222D4-2859-4D2F-94D8-E2A11F4AB780}" type="pres">
      <dgm:prSet presAssocID="{AF3CB6DC-E66F-4B6C-BFA6-C2C7F413A2D6}" presName="tx1" presStyleLbl="revTx" presStyleIdx="0" presStyleCnt="4"/>
      <dgm:spPr/>
    </dgm:pt>
    <dgm:pt modelId="{87FD6C4C-C167-484C-8802-6E2879EFA052}" type="pres">
      <dgm:prSet presAssocID="{AF3CB6DC-E66F-4B6C-BFA6-C2C7F413A2D6}" presName="vert1" presStyleCnt="0"/>
      <dgm:spPr/>
    </dgm:pt>
    <dgm:pt modelId="{5C9477A5-F3D0-43BC-8AE3-B4522864D811}" type="pres">
      <dgm:prSet presAssocID="{CAC5569C-9A2F-4170-AC87-EE8DF362AEEC}" presName="thickLine" presStyleLbl="alignNode1" presStyleIdx="1" presStyleCnt="4"/>
      <dgm:spPr/>
    </dgm:pt>
    <dgm:pt modelId="{286FD6B1-E49E-4FA9-A197-C698A97133A2}" type="pres">
      <dgm:prSet presAssocID="{CAC5569C-9A2F-4170-AC87-EE8DF362AEEC}" presName="horz1" presStyleCnt="0"/>
      <dgm:spPr/>
    </dgm:pt>
    <dgm:pt modelId="{93250DF8-CEA8-4599-82BC-0567ED578E96}" type="pres">
      <dgm:prSet presAssocID="{CAC5569C-9A2F-4170-AC87-EE8DF362AEEC}" presName="tx1" presStyleLbl="revTx" presStyleIdx="1" presStyleCnt="4"/>
      <dgm:spPr/>
    </dgm:pt>
    <dgm:pt modelId="{63683D7A-F694-48A5-B1D5-A86F369BF367}" type="pres">
      <dgm:prSet presAssocID="{CAC5569C-9A2F-4170-AC87-EE8DF362AEEC}" presName="vert1" presStyleCnt="0"/>
      <dgm:spPr/>
    </dgm:pt>
    <dgm:pt modelId="{20110ECE-28FE-4C7C-87E0-F4A80B12F1E0}" type="pres">
      <dgm:prSet presAssocID="{5165DC97-9311-4EB1-98DA-6DB4BAED9577}" presName="thickLine" presStyleLbl="alignNode1" presStyleIdx="2" presStyleCnt="4"/>
      <dgm:spPr/>
    </dgm:pt>
    <dgm:pt modelId="{920F2626-EC20-4CE6-900A-E618BEDDBAC1}" type="pres">
      <dgm:prSet presAssocID="{5165DC97-9311-4EB1-98DA-6DB4BAED9577}" presName="horz1" presStyleCnt="0"/>
      <dgm:spPr/>
    </dgm:pt>
    <dgm:pt modelId="{64313C5A-3E4D-406C-98D2-1AAF37894180}" type="pres">
      <dgm:prSet presAssocID="{5165DC97-9311-4EB1-98DA-6DB4BAED9577}" presName="tx1" presStyleLbl="revTx" presStyleIdx="2" presStyleCnt="4"/>
      <dgm:spPr/>
    </dgm:pt>
    <dgm:pt modelId="{958DC8B0-FDA5-4840-A39C-2928D319330C}" type="pres">
      <dgm:prSet presAssocID="{5165DC97-9311-4EB1-98DA-6DB4BAED9577}" presName="vert1" presStyleCnt="0"/>
      <dgm:spPr/>
    </dgm:pt>
    <dgm:pt modelId="{E4E39DFA-2B34-45F0-81A5-E70A5B278716}" type="pres">
      <dgm:prSet presAssocID="{B7437437-EE32-47BB-B04B-4408216DDF32}" presName="thickLine" presStyleLbl="alignNode1" presStyleIdx="3" presStyleCnt="4"/>
      <dgm:spPr/>
    </dgm:pt>
    <dgm:pt modelId="{AE665E91-2717-4E67-BC4A-0CFDF4073B39}" type="pres">
      <dgm:prSet presAssocID="{B7437437-EE32-47BB-B04B-4408216DDF32}" presName="horz1" presStyleCnt="0"/>
      <dgm:spPr/>
    </dgm:pt>
    <dgm:pt modelId="{37167901-5DE5-49B0-A099-C53BFC61ECBD}" type="pres">
      <dgm:prSet presAssocID="{B7437437-EE32-47BB-B04B-4408216DDF32}" presName="tx1" presStyleLbl="revTx" presStyleIdx="3" presStyleCnt="4"/>
      <dgm:spPr/>
    </dgm:pt>
    <dgm:pt modelId="{EC506EAC-6E0C-404D-8AE3-142457037883}" type="pres">
      <dgm:prSet presAssocID="{B7437437-EE32-47BB-B04B-4408216DDF32}" presName="vert1" presStyleCnt="0"/>
      <dgm:spPr/>
    </dgm:pt>
  </dgm:ptLst>
  <dgm:cxnLst>
    <dgm:cxn modelId="{1B8E3212-BF30-4CA4-911B-9CCA07596AF1}" type="presOf" srcId="{6C0D205B-EF0C-4CF4-B77E-CEBDEA52E8F8}" destId="{DDD9CE5D-BB32-4946-B912-97C854E345AE}" srcOrd="0" destOrd="0" presId="urn:microsoft.com/office/officeart/2008/layout/LinedList"/>
    <dgm:cxn modelId="{F0BFBF5E-469D-4A3B-9272-01DF1BD1EAD4}" type="presOf" srcId="{B7437437-EE32-47BB-B04B-4408216DDF32}" destId="{37167901-5DE5-49B0-A099-C53BFC61ECBD}" srcOrd="0" destOrd="0" presId="urn:microsoft.com/office/officeart/2008/layout/LinedList"/>
    <dgm:cxn modelId="{B3479A67-3DE5-47E5-A5C4-75BE136DC062}" type="presOf" srcId="{CAC5569C-9A2F-4170-AC87-EE8DF362AEEC}" destId="{93250DF8-CEA8-4599-82BC-0567ED578E96}" srcOrd="0" destOrd="0" presId="urn:microsoft.com/office/officeart/2008/layout/LinedList"/>
    <dgm:cxn modelId="{BC43C16A-E072-47DA-88AB-3C0563038FC9}" srcId="{6C0D205B-EF0C-4CF4-B77E-CEBDEA52E8F8}" destId="{AF3CB6DC-E66F-4B6C-BFA6-C2C7F413A2D6}" srcOrd="0" destOrd="0" parTransId="{4AE420E5-F7BA-4C5E-A072-792BDC75391A}" sibTransId="{41358824-D1F5-4778-9F51-7CD027A7909C}"/>
    <dgm:cxn modelId="{7214CB52-39E5-4B74-B838-78FF288DA032}" type="presOf" srcId="{5165DC97-9311-4EB1-98DA-6DB4BAED9577}" destId="{64313C5A-3E4D-406C-98D2-1AAF37894180}" srcOrd="0" destOrd="0" presId="urn:microsoft.com/office/officeart/2008/layout/LinedList"/>
    <dgm:cxn modelId="{EA685B54-4B88-4BEB-9EC0-4BC5674B2A2E}" srcId="{6C0D205B-EF0C-4CF4-B77E-CEBDEA52E8F8}" destId="{CAC5569C-9A2F-4170-AC87-EE8DF362AEEC}" srcOrd="1" destOrd="0" parTransId="{2E639DFF-B603-4BD5-96B6-56F212868176}" sibTransId="{49E75154-9E48-43CD-B35B-8C61A08FCFAB}"/>
    <dgm:cxn modelId="{3AD99085-41F2-4BE1-817A-C13DD395919A}" srcId="{6C0D205B-EF0C-4CF4-B77E-CEBDEA52E8F8}" destId="{5165DC97-9311-4EB1-98DA-6DB4BAED9577}" srcOrd="2" destOrd="0" parTransId="{D5D2D28C-29CD-45F7-97BD-DC66B92280F4}" sibTransId="{C59BB0F9-47DD-4265-A74E-69DA90CB6799}"/>
    <dgm:cxn modelId="{794198A5-0FA0-4B8E-A5E7-0F4460112C8C}" srcId="{6C0D205B-EF0C-4CF4-B77E-CEBDEA52E8F8}" destId="{B7437437-EE32-47BB-B04B-4408216DDF32}" srcOrd="3" destOrd="0" parTransId="{EA9AC82B-DC04-40DF-9151-853BD0D3B3E3}" sibTransId="{761FB2DC-A873-42D1-ADC6-BADAD365228F}"/>
    <dgm:cxn modelId="{64B395F4-D166-4A65-81E8-41EA89807D14}" type="presOf" srcId="{AF3CB6DC-E66F-4B6C-BFA6-C2C7F413A2D6}" destId="{3AE222D4-2859-4D2F-94D8-E2A11F4AB780}" srcOrd="0" destOrd="0" presId="urn:microsoft.com/office/officeart/2008/layout/LinedList"/>
    <dgm:cxn modelId="{AC417645-4BC2-4A1C-8B18-76A8578EBF71}" type="presParOf" srcId="{DDD9CE5D-BB32-4946-B912-97C854E345AE}" destId="{9DBAAAF0-F55C-4755-BE05-3C8A0E130561}" srcOrd="0" destOrd="0" presId="urn:microsoft.com/office/officeart/2008/layout/LinedList"/>
    <dgm:cxn modelId="{B8B123FD-6E39-4698-B4FA-4422BE1D2E2E}" type="presParOf" srcId="{DDD9CE5D-BB32-4946-B912-97C854E345AE}" destId="{BEB2F9ED-0CCC-40BE-BFA3-AA6A715EEF79}" srcOrd="1" destOrd="0" presId="urn:microsoft.com/office/officeart/2008/layout/LinedList"/>
    <dgm:cxn modelId="{529F0DCD-10A2-4A7B-8492-46B3A748344E}" type="presParOf" srcId="{BEB2F9ED-0CCC-40BE-BFA3-AA6A715EEF79}" destId="{3AE222D4-2859-4D2F-94D8-E2A11F4AB780}" srcOrd="0" destOrd="0" presId="urn:microsoft.com/office/officeart/2008/layout/LinedList"/>
    <dgm:cxn modelId="{29A1FEE0-5E95-4F52-8968-9CB127878667}" type="presParOf" srcId="{BEB2F9ED-0CCC-40BE-BFA3-AA6A715EEF79}" destId="{87FD6C4C-C167-484C-8802-6E2879EFA052}" srcOrd="1" destOrd="0" presId="urn:microsoft.com/office/officeart/2008/layout/LinedList"/>
    <dgm:cxn modelId="{6C54EA0B-78C2-4095-A04C-F19C2CC8A641}" type="presParOf" srcId="{DDD9CE5D-BB32-4946-B912-97C854E345AE}" destId="{5C9477A5-F3D0-43BC-8AE3-B4522864D811}" srcOrd="2" destOrd="0" presId="urn:microsoft.com/office/officeart/2008/layout/LinedList"/>
    <dgm:cxn modelId="{846C9893-3ABC-46F8-9774-DD78E66F9601}" type="presParOf" srcId="{DDD9CE5D-BB32-4946-B912-97C854E345AE}" destId="{286FD6B1-E49E-4FA9-A197-C698A97133A2}" srcOrd="3" destOrd="0" presId="urn:microsoft.com/office/officeart/2008/layout/LinedList"/>
    <dgm:cxn modelId="{FE6271D7-6525-41AD-B8D1-0B986BC76EA6}" type="presParOf" srcId="{286FD6B1-E49E-4FA9-A197-C698A97133A2}" destId="{93250DF8-CEA8-4599-82BC-0567ED578E96}" srcOrd="0" destOrd="0" presId="urn:microsoft.com/office/officeart/2008/layout/LinedList"/>
    <dgm:cxn modelId="{ACEA9B1F-E03C-4F52-A2CA-295915BC42C2}" type="presParOf" srcId="{286FD6B1-E49E-4FA9-A197-C698A97133A2}" destId="{63683D7A-F694-48A5-B1D5-A86F369BF367}" srcOrd="1" destOrd="0" presId="urn:microsoft.com/office/officeart/2008/layout/LinedList"/>
    <dgm:cxn modelId="{AEB8D432-DECE-40A0-9030-68C4B3E1DBD0}" type="presParOf" srcId="{DDD9CE5D-BB32-4946-B912-97C854E345AE}" destId="{20110ECE-28FE-4C7C-87E0-F4A80B12F1E0}" srcOrd="4" destOrd="0" presId="urn:microsoft.com/office/officeart/2008/layout/LinedList"/>
    <dgm:cxn modelId="{E3BDEADF-CAB4-49CC-9CB7-C384276A5562}" type="presParOf" srcId="{DDD9CE5D-BB32-4946-B912-97C854E345AE}" destId="{920F2626-EC20-4CE6-900A-E618BEDDBAC1}" srcOrd="5" destOrd="0" presId="urn:microsoft.com/office/officeart/2008/layout/LinedList"/>
    <dgm:cxn modelId="{7354A4E1-856E-4C09-9877-3A9E5794C247}" type="presParOf" srcId="{920F2626-EC20-4CE6-900A-E618BEDDBAC1}" destId="{64313C5A-3E4D-406C-98D2-1AAF37894180}" srcOrd="0" destOrd="0" presId="urn:microsoft.com/office/officeart/2008/layout/LinedList"/>
    <dgm:cxn modelId="{93C75173-DDB3-4520-AC80-6A3F4312DA99}" type="presParOf" srcId="{920F2626-EC20-4CE6-900A-E618BEDDBAC1}" destId="{958DC8B0-FDA5-4840-A39C-2928D319330C}" srcOrd="1" destOrd="0" presId="urn:microsoft.com/office/officeart/2008/layout/LinedList"/>
    <dgm:cxn modelId="{8C3A46E7-FF02-4439-871F-2496AED77E18}" type="presParOf" srcId="{DDD9CE5D-BB32-4946-B912-97C854E345AE}" destId="{E4E39DFA-2B34-45F0-81A5-E70A5B278716}" srcOrd="6" destOrd="0" presId="urn:microsoft.com/office/officeart/2008/layout/LinedList"/>
    <dgm:cxn modelId="{08171C13-2741-4E5D-A2F8-BD3A5E6D6FBF}" type="presParOf" srcId="{DDD9CE5D-BB32-4946-B912-97C854E345AE}" destId="{AE665E91-2717-4E67-BC4A-0CFDF4073B39}" srcOrd="7" destOrd="0" presId="urn:microsoft.com/office/officeart/2008/layout/LinedList"/>
    <dgm:cxn modelId="{558F4130-9A88-4D64-A440-6BF24767A2CB}" type="presParOf" srcId="{AE665E91-2717-4E67-BC4A-0CFDF4073B39}" destId="{37167901-5DE5-49B0-A099-C53BFC61ECBD}" srcOrd="0" destOrd="0" presId="urn:microsoft.com/office/officeart/2008/layout/LinedList"/>
    <dgm:cxn modelId="{45A848C2-8E96-4740-BA17-AF972BAEBA43}" type="presParOf" srcId="{AE665E91-2717-4E67-BC4A-0CFDF4073B39}" destId="{EC506EAC-6E0C-404D-8AE3-142457037883}"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C1CF20-23DE-4541-AC5B-F56A4630102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68899B0-A999-4C4F-B55F-970DEF064165}">
      <dgm:prSet/>
      <dgm:spPr/>
      <dgm:t>
        <a:bodyPr/>
        <a:lstStyle/>
        <a:p>
          <a:r>
            <a:rPr lang="en-US" dirty="0"/>
            <a:t>We will set up an AWS Redshift instance. </a:t>
          </a:r>
        </a:p>
      </dgm:t>
    </dgm:pt>
    <dgm:pt modelId="{FDA3838B-572B-4BA3-B8AD-4B246D1B42F8}" type="parTrans" cxnId="{026347EE-368E-4F80-950E-73EBD59203EC}">
      <dgm:prSet/>
      <dgm:spPr/>
      <dgm:t>
        <a:bodyPr/>
        <a:lstStyle/>
        <a:p>
          <a:endParaRPr lang="en-US"/>
        </a:p>
      </dgm:t>
    </dgm:pt>
    <dgm:pt modelId="{99957693-0A07-4199-B0E5-FD4AC9867D09}" type="sibTrans" cxnId="{026347EE-368E-4F80-950E-73EBD59203EC}">
      <dgm:prSet/>
      <dgm:spPr/>
      <dgm:t>
        <a:bodyPr/>
        <a:lstStyle/>
        <a:p>
          <a:endParaRPr lang="en-US"/>
        </a:p>
      </dgm:t>
    </dgm:pt>
    <dgm:pt modelId="{91435B23-A6D3-40DB-8EA1-C05BBB313D8F}">
      <dgm:prSet/>
      <dgm:spPr/>
      <dgm:t>
        <a:bodyPr/>
        <a:lstStyle/>
        <a:p>
          <a:r>
            <a:rPr lang="en-US" dirty="0"/>
            <a:t>Leveraging an AWS Glue Job, we'll automate the process of loading and updating data from S3 into corresponding tables within Redshift. </a:t>
          </a:r>
        </a:p>
      </dgm:t>
    </dgm:pt>
    <dgm:pt modelId="{059748A6-9AA6-4AF9-9FF7-AB40ADB40359}" type="parTrans" cxnId="{DE0B3A2A-CF33-4374-A363-1235BBD910AB}">
      <dgm:prSet/>
      <dgm:spPr/>
      <dgm:t>
        <a:bodyPr/>
        <a:lstStyle/>
        <a:p>
          <a:endParaRPr lang="en-US"/>
        </a:p>
      </dgm:t>
    </dgm:pt>
    <dgm:pt modelId="{2FDE1C34-C287-4AD0-928C-BC62939C5EE5}" type="sibTrans" cxnId="{DE0B3A2A-CF33-4374-A363-1235BBD910AB}">
      <dgm:prSet/>
      <dgm:spPr/>
      <dgm:t>
        <a:bodyPr/>
        <a:lstStyle/>
        <a:p>
          <a:endParaRPr lang="en-US"/>
        </a:p>
      </dgm:t>
    </dgm:pt>
    <dgm:pt modelId="{31E06CC2-BC78-4718-B797-B54F1DEB1F53}">
      <dgm:prSet/>
      <dgm:spPr/>
      <dgm:t>
        <a:bodyPr/>
        <a:lstStyle/>
        <a:p>
          <a:r>
            <a:rPr lang="en-US"/>
            <a:t>This streamlined approach ensures efficient data processing tailored to meet the requirements of our subsequent analyses.</a:t>
          </a:r>
        </a:p>
      </dgm:t>
    </dgm:pt>
    <dgm:pt modelId="{556A91DB-12A6-4B72-B416-31ADDC184E0D}" type="parTrans" cxnId="{21FDCBFD-9CEF-4DD6-B3CE-3E4822C34D72}">
      <dgm:prSet/>
      <dgm:spPr/>
      <dgm:t>
        <a:bodyPr/>
        <a:lstStyle/>
        <a:p>
          <a:endParaRPr lang="en-US"/>
        </a:p>
      </dgm:t>
    </dgm:pt>
    <dgm:pt modelId="{B83C0FE0-B75A-4D9E-AE94-957A85C1B3A6}" type="sibTrans" cxnId="{21FDCBFD-9CEF-4DD6-B3CE-3E4822C34D72}">
      <dgm:prSet/>
      <dgm:spPr/>
      <dgm:t>
        <a:bodyPr/>
        <a:lstStyle/>
        <a:p>
          <a:endParaRPr lang="en-US"/>
        </a:p>
      </dgm:t>
    </dgm:pt>
    <dgm:pt modelId="{6CBE7860-6C0C-4D88-8195-A6CEFB184C2E}" type="pres">
      <dgm:prSet presAssocID="{C2C1CF20-23DE-4541-AC5B-F56A4630102E}" presName="root" presStyleCnt="0">
        <dgm:presLayoutVars>
          <dgm:dir/>
          <dgm:resizeHandles val="exact"/>
        </dgm:presLayoutVars>
      </dgm:prSet>
      <dgm:spPr/>
    </dgm:pt>
    <dgm:pt modelId="{F927346B-EFA7-49F8-A932-3BF2966E3B81}" type="pres">
      <dgm:prSet presAssocID="{E68899B0-A999-4C4F-B55F-970DEF064165}" presName="compNode" presStyleCnt="0"/>
      <dgm:spPr/>
    </dgm:pt>
    <dgm:pt modelId="{42AF764E-58A4-4D0C-A5BC-75C6BFD66192}" type="pres">
      <dgm:prSet presAssocID="{E68899B0-A999-4C4F-B55F-970DEF064165}" presName="bgRect" presStyleLbl="bgShp" presStyleIdx="0" presStyleCnt="3" custLinFactNeighborX="4869" custLinFactNeighborY="9429"/>
      <dgm:spPr/>
    </dgm:pt>
    <dgm:pt modelId="{096205D8-9F73-4471-945B-B1C67C2624EB}" type="pres">
      <dgm:prSet presAssocID="{E68899B0-A999-4C4F-B55F-970DEF06416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91E31749-3A11-43AA-9923-EFF0E345AB86}" type="pres">
      <dgm:prSet presAssocID="{E68899B0-A999-4C4F-B55F-970DEF064165}" presName="spaceRect" presStyleCnt="0"/>
      <dgm:spPr/>
    </dgm:pt>
    <dgm:pt modelId="{ABF4134C-C46C-4CF5-A884-F41B8893762F}" type="pres">
      <dgm:prSet presAssocID="{E68899B0-A999-4C4F-B55F-970DEF064165}" presName="parTx" presStyleLbl="revTx" presStyleIdx="0" presStyleCnt="3">
        <dgm:presLayoutVars>
          <dgm:chMax val="0"/>
          <dgm:chPref val="0"/>
        </dgm:presLayoutVars>
      </dgm:prSet>
      <dgm:spPr/>
    </dgm:pt>
    <dgm:pt modelId="{27BD7E41-CB7E-4797-B382-2639CE2A6F3D}" type="pres">
      <dgm:prSet presAssocID="{99957693-0A07-4199-B0E5-FD4AC9867D09}" presName="sibTrans" presStyleCnt="0"/>
      <dgm:spPr/>
    </dgm:pt>
    <dgm:pt modelId="{E7CF264D-0412-4FC6-BE13-745B8A14379B}" type="pres">
      <dgm:prSet presAssocID="{91435B23-A6D3-40DB-8EA1-C05BBB313D8F}" presName="compNode" presStyleCnt="0"/>
      <dgm:spPr/>
    </dgm:pt>
    <dgm:pt modelId="{F739EE81-F3BD-42B8-905B-861D9F749BF3}" type="pres">
      <dgm:prSet presAssocID="{91435B23-A6D3-40DB-8EA1-C05BBB313D8F}" presName="bgRect" presStyleLbl="bgShp" presStyleIdx="1" presStyleCnt="3"/>
      <dgm:spPr/>
    </dgm:pt>
    <dgm:pt modelId="{0B768C78-D18E-4080-9794-CC8087CB02CD}" type="pres">
      <dgm:prSet presAssocID="{91435B23-A6D3-40DB-8EA1-C05BBB313D8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D09A0D7-9ADE-4CA8-88FA-47C8A0C75544}" type="pres">
      <dgm:prSet presAssocID="{91435B23-A6D3-40DB-8EA1-C05BBB313D8F}" presName="spaceRect" presStyleCnt="0"/>
      <dgm:spPr/>
    </dgm:pt>
    <dgm:pt modelId="{92DA5C75-9134-4733-B69F-C18BAB859B24}" type="pres">
      <dgm:prSet presAssocID="{91435B23-A6D3-40DB-8EA1-C05BBB313D8F}" presName="parTx" presStyleLbl="revTx" presStyleIdx="1" presStyleCnt="3">
        <dgm:presLayoutVars>
          <dgm:chMax val="0"/>
          <dgm:chPref val="0"/>
        </dgm:presLayoutVars>
      </dgm:prSet>
      <dgm:spPr/>
    </dgm:pt>
    <dgm:pt modelId="{90364D6D-F1C4-444C-8065-1874681742F0}" type="pres">
      <dgm:prSet presAssocID="{2FDE1C34-C287-4AD0-928C-BC62939C5EE5}" presName="sibTrans" presStyleCnt="0"/>
      <dgm:spPr/>
    </dgm:pt>
    <dgm:pt modelId="{2C8769E8-A0C8-4AB3-9D10-FA29A64A903B}" type="pres">
      <dgm:prSet presAssocID="{31E06CC2-BC78-4718-B797-B54F1DEB1F53}" presName="compNode" presStyleCnt="0"/>
      <dgm:spPr/>
    </dgm:pt>
    <dgm:pt modelId="{9E146730-B197-4649-BA3D-4060C354A716}" type="pres">
      <dgm:prSet presAssocID="{31E06CC2-BC78-4718-B797-B54F1DEB1F53}" presName="bgRect" presStyleLbl="bgShp" presStyleIdx="2" presStyleCnt="3"/>
      <dgm:spPr/>
    </dgm:pt>
    <dgm:pt modelId="{62D24201-1546-490C-9831-A60741B46048}" type="pres">
      <dgm:prSet presAssocID="{31E06CC2-BC78-4718-B797-B54F1DEB1F5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55A878D4-1AD0-4B42-A995-F918CB8322A4}" type="pres">
      <dgm:prSet presAssocID="{31E06CC2-BC78-4718-B797-B54F1DEB1F53}" presName="spaceRect" presStyleCnt="0"/>
      <dgm:spPr/>
    </dgm:pt>
    <dgm:pt modelId="{A6097951-2693-4321-BC83-3A4F833D1BBB}" type="pres">
      <dgm:prSet presAssocID="{31E06CC2-BC78-4718-B797-B54F1DEB1F53}" presName="parTx" presStyleLbl="revTx" presStyleIdx="2" presStyleCnt="3">
        <dgm:presLayoutVars>
          <dgm:chMax val="0"/>
          <dgm:chPref val="0"/>
        </dgm:presLayoutVars>
      </dgm:prSet>
      <dgm:spPr/>
    </dgm:pt>
  </dgm:ptLst>
  <dgm:cxnLst>
    <dgm:cxn modelId="{EF351505-4BFA-4D17-B6F9-E456E7173DD6}" type="presOf" srcId="{C2C1CF20-23DE-4541-AC5B-F56A4630102E}" destId="{6CBE7860-6C0C-4D88-8195-A6CEFB184C2E}" srcOrd="0" destOrd="0" presId="urn:microsoft.com/office/officeart/2018/2/layout/IconVerticalSolidList"/>
    <dgm:cxn modelId="{DE0B3A2A-CF33-4374-A363-1235BBD910AB}" srcId="{C2C1CF20-23DE-4541-AC5B-F56A4630102E}" destId="{91435B23-A6D3-40DB-8EA1-C05BBB313D8F}" srcOrd="1" destOrd="0" parTransId="{059748A6-9AA6-4AF9-9FF7-AB40ADB40359}" sibTransId="{2FDE1C34-C287-4AD0-928C-BC62939C5EE5}"/>
    <dgm:cxn modelId="{F5520CB3-F652-4AF7-A7B6-B3CCCA47BB4F}" type="presOf" srcId="{E68899B0-A999-4C4F-B55F-970DEF064165}" destId="{ABF4134C-C46C-4CF5-A884-F41B8893762F}" srcOrd="0" destOrd="0" presId="urn:microsoft.com/office/officeart/2018/2/layout/IconVerticalSolidList"/>
    <dgm:cxn modelId="{F1376EC4-8999-4C25-8F2D-235C82763EF8}" type="presOf" srcId="{31E06CC2-BC78-4718-B797-B54F1DEB1F53}" destId="{A6097951-2693-4321-BC83-3A4F833D1BBB}" srcOrd="0" destOrd="0" presId="urn:microsoft.com/office/officeart/2018/2/layout/IconVerticalSolidList"/>
    <dgm:cxn modelId="{6F5D69CA-6882-438E-B07E-354604C56D22}" type="presOf" srcId="{91435B23-A6D3-40DB-8EA1-C05BBB313D8F}" destId="{92DA5C75-9134-4733-B69F-C18BAB859B24}" srcOrd="0" destOrd="0" presId="urn:microsoft.com/office/officeart/2018/2/layout/IconVerticalSolidList"/>
    <dgm:cxn modelId="{026347EE-368E-4F80-950E-73EBD59203EC}" srcId="{C2C1CF20-23DE-4541-AC5B-F56A4630102E}" destId="{E68899B0-A999-4C4F-B55F-970DEF064165}" srcOrd="0" destOrd="0" parTransId="{FDA3838B-572B-4BA3-B8AD-4B246D1B42F8}" sibTransId="{99957693-0A07-4199-B0E5-FD4AC9867D09}"/>
    <dgm:cxn modelId="{21FDCBFD-9CEF-4DD6-B3CE-3E4822C34D72}" srcId="{C2C1CF20-23DE-4541-AC5B-F56A4630102E}" destId="{31E06CC2-BC78-4718-B797-B54F1DEB1F53}" srcOrd="2" destOrd="0" parTransId="{556A91DB-12A6-4B72-B416-31ADDC184E0D}" sibTransId="{B83C0FE0-B75A-4D9E-AE94-957A85C1B3A6}"/>
    <dgm:cxn modelId="{CB1A49B8-74A9-4E3F-BC99-FCCF2537871B}" type="presParOf" srcId="{6CBE7860-6C0C-4D88-8195-A6CEFB184C2E}" destId="{F927346B-EFA7-49F8-A932-3BF2966E3B81}" srcOrd="0" destOrd="0" presId="urn:microsoft.com/office/officeart/2018/2/layout/IconVerticalSolidList"/>
    <dgm:cxn modelId="{C47FEAC8-3A99-47DE-BFB2-F5BE307FC7F3}" type="presParOf" srcId="{F927346B-EFA7-49F8-A932-3BF2966E3B81}" destId="{42AF764E-58A4-4D0C-A5BC-75C6BFD66192}" srcOrd="0" destOrd="0" presId="urn:microsoft.com/office/officeart/2018/2/layout/IconVerticalSolidList"/>
    <dgm:cxn modelId="{F7150961-F047-4199-947B-04897C750C91}" type="presParOf" srcId="{F927346B-EFA7-49F8-A932-3BF2966E3B81}" destId="{096205D8-9F73-4471-945B-B1C67C2624EB}" srcOrd="1" destOrd="0" presId="urn:microsoft.com/office/officeart/2018/2/layout/IconVerticalSolidList"/>
    <dgm:cxn modelId="{453216AA-A4ED-42C9-8684-AD6704CCC253}" type="presParOf" srcId="{F927346B-EFA7-49F8-A932-3BF2966E3B81}" destId="{91E31749-3A11-43AA-9923-EFF0E345AB86}" srcOrd="2" destOrd="0" presId="urn:microsoft.com/office/officeart/2018/2/layout/IconVerticalSolidList"/>
    <dgm:cxn modelId="{16AA7E07-87F6-4CEA-A030-B1F54B98E453}" type="presParOf" srcId="{F927346B-EFA7-49F8-A932-3BF2966E3B81}" destId="{ABF4134C-C46C-4CF5-A884-F41B8893762F}" srcOrd="3" destOrd="0" presId="urn:microsoft.com/office/officeart/2018/2/layout/IconVerticalSolidList"/>
    <dgm:cxn modelId="{B4F0694F-D50C-4196-A435-EDE46BD0EDB5}" type="presParOf" srcId="{6CBE7860-6C0C-4D88-8195-A6CEFB184C2E}" destId="{27BD7E41-CB7E-4797-B382-2639CE2A6F3D}" srcOrd="1" destOrd="0" presId="urn:microsoft.com/office/officeart/2018/2/layout/IconVerticalSolidList"/>
    <dgm:cxn modelId="{E196E41B-A4A6-4F48-93E8-95C9B51D06EC}" type="presParOf" srcId="{6CBE7860-6C0C-4D88-8195-A6CEFB184C2E}" destId="{E7CF264D-0412-4FC6-BE13-745B8A14379B}" srcOrd="2" destOrd="0" presId="urn:microsoft.com/office/officeart/2018/2/layout/IconVerticalSolidList"/>
    <dgm:cxn modelId="{5095952B-8C09-4527-A072-3D90EDD028CD}" type="presParOf" srcId="{E7CF264D-0412-4FC6-BE13-745B8A14379B}" destId="{F739EE81-F3BD-42B8-905B-861D9F749BF3}" srcOrd="0" destOrd="0" presId="urn:microsoft.com/office/officeart/2018/2/layout/IconVerticalSolidList"/>
    <dgm:cxn modelId="{4107833B-0687-4891-9C81-84898330C0EE}" type="presParOf" srcId="{E7CF264D-0412-4FC6-BE13-745B8A14379B}" destId="{0B768C78-D18E-4080-9794-CC8087CB02CD}" srcOrd="1" destOrd="0" presId="urn:microsoft.com/office/officeart/2018/2/layout/IconVerticalSolidList"/>
    <dgm:cxn modelId="{809D419C-D73A-42B7-8F12-80FA78CE1403}" type="presParOf" srcId="{E7CF264D-0412-4FC6-BE13-745B8A14379B}" destId="{7D09A0D7-9ADE-4CA8-88FA-47C8A0C75544}" srcOrd="2" destOrd="0" presId="urn:microsoft.com/office/officeart/2018/2/layout/IconVerticalSolidList"/>
    <dgm:cxn modelId="{69D28C68-F932-4513-9CEF-7F0BF5ADF04D}" type="presParOf" srcId="{E7CF264D-0412-4FC6-BE13-745B8A14379B}" destId="{92DA5C75-9134-4733-B69F-C18BAB859B24}" srcOrd="3" destOrd="0" presId="urn:microsoft.com/office/officeart/2018/2/layout/IconVerticalSolidList"/>
    <dgm:cxn modelId="{E835082D-4686-4C64-93F6-C5A2928F88C5}" type="presParOf" srcId="{6CBE7860-6C0C-4D88-8195-A6CEFB184C2E}" destId="{90364D6D-F1C4-444C-8065-1874681742F0}" srcOrd="3" destOrd="0" presId="urn:microsoft.com/office/officeart/2018/2/layout/IconVerticalSolidList"/>
    <dgm:cxn modelId="{BFD6F0E1-62FE-4C50-AC6D-E6C0AB795CAA}" type="presParOf" srcId="{6CBE7860-6C0C-4D88-8195-A6CEFB184C2E}" destId="{2C8769E8-A0C8-4AB3-9D10-FA29A64A903B}" srcOrd="4" destOrd="0" presId="urn:microsoft.com/office/officeart/2018/2/layout/IconVerticalSolidList"/>
    <dgm:cxn modelId="{057FE11F-63D4-40AC-9D37-2D11C79874EA}" type="presParOf" srcId="{2C8769E8-A0C8-4AB3-9D10-FA29A64A903B}" destId="{9E146730-B197-4649-BA3D-4060C354A716}" srcOrd="0" destOrd="0" presId="urn:microsoft.com/office/officeart/2018/2/layout/IconVerticalSolidList"/>
    <dgm:cxn modelId="{824A448B-796C-4FCE-9517-40CA92B76B80}" type="presParOf" srcId="{2C8769E8-A0C8-4AB3-9D10-FA29A64A903B}" destId="{62D24201-1546-490C-9831-A60741B46048}" srcOrd="1" destOrd="0" presId="urn:microsoft.com/office/officeart/2018/2/layout/IconVerticalSolidList"/>
    <dgm:cxn modelId="{E5D7B24C-D137-45DF-9956-92469985EB50}" type="presParOf" srcId="{2C8769E8-A0C8-4AB3-9D10-FA29A64A903B}" destId="{55A878D4-1AD0-4B42-A995-F918CB8322A4}" srcOrd="2" destOrd="0" presId="urn:microsoft.com/office/officeart/2018/2/layout/IconVerticalSolidList"/>
    <dgm:cxn modelId="{9291D0B0-0D54-4DC7-ADF7-BD93F6E87A53}" type="presParOf" srcId="{2C8769E8-A0C8-4AB3-9D10-FA29A64A903B}" destId="{A6097951-2693-4321-BC83-3A4F833D1BBB}"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6709BD-467F-4C88-A956-8440C9D96797}"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23C504B3-71A5-4592-88C1-4D485710894C}">
      <dgm:prSet/>
      <dgm:spPr/>
      <dgm:t>
        <a:bodyPr/>
        <a:lstStyle/>
        <a:p>
          <a:r>
            <a:rPr lang="en-US" dirty="0"/>
            <a:t>We'll leverage AWS Sage Maker to develop and train machine learning models on our preprocessed data stored in Amazon Redshift. </a:t>
          </a:r>
        </a:p>
      </dgm:t>
    </dgm:pt>
    <dgm:pt modelId="{2E3F04D7-8DBE-4B4B-84AB-0CBF4CCF3F20}" type="parTrans" cxnId="{95E6DEF4-5A7E-435E-B759-D837C106ABFC}">
      <dgm:prSet/>
      <dgm:spPr/>
      <dgm:t>
        <a:bodyPr/>
        <a:lstStyle/>
        <a:p>
          <a:endParaRPr lang="en-US"/>
        </a:p>
      </dgm:t>
    </dgm:pt>
    <dgm:pt modelId="{9246F562-2940-43A3-BCE1-7A00E23295F7}" type="sibTrans" cxnId="{95E6DEF4-5A7E-435E-B759-D837C106ABFC}">
      <dgm:prSet/>
      <dgm:spPr/>
      <dgm:t>
        <a:bodyPr/>
        <a:lstStyle/>
        <a:p>
          <a:endParaRPr lang="en-US"/>
        </a:p>
      </dgm:t>
    </dgm:pt>
    <dgm:pt modelId="{A2F7F008-AF59-4CFD-B4CE-F33B9823AF9C}">
      <dgm:prSet/>
      <dgm:spPr/>
      <dgm:t>
        <a:bodyPr/>
        <a:lstStyle/>
        <a:p>
          <a:r>
            <a:rPr lang="en-US" dirty="0"/>
            <a:t>Using Sage Maker, we'll explore various modeling techniques and algorithms suitable for our analysis objectives, such as topic modeling or sentiment analysis. </a:t>
          </a:r>
        </a:p>
      </dgm:t>
    </dgm:pt>
    <dgm:pt modelId="{4B6CBAD4-5B68-4501-9155-8757CD4A2022}" type="parTrans" cxnId="{2659C681-CDBB-4E04-BD13-BC707E1A49A8}">
      <dgm:prSet/>
      <dgm:spPr/>
      <dgm:t>
        <a:bodyPr/>
        <a:lstStyle/>
        <a:p>
          <a:endParaRPr lang="en-US"/>
        </a:p>
      </dgm:t>
    </dgm:pt>
    <dgm:pt modelId="{F031CB91-8FEA-458A-847A-AC82E3349646}" type="sibTrans" cxnId="{2659C681-CDBB-4E04-BD13-BC707E1A49A8}">
      <dgm:prSet/>
      <dgm:spPr/>
      <dgm:t>
        <a:bodyPr/>
        <a:lstStyle/>
        <a:p>
          <a:endParaRPr lang="en-US"/>
        </a:p>
      </dgm:t>
    </dgm:pt>
    <dgm:pt modelId="{DC270F58-21B8-48C4-A6C5-7A8A0F7C6D62}">
      <dgm:prSet/>
      <dgm:spPr/>
      <dgm:t>
        <a:bodyPr/>
        <a:lstStyle/>
        <a:p>
          <a:r>
            <a:rPr lang="en-US"/>
            <a:t>Additionally, we'll conduct Exploratory Data Analysis (EDA) to gain deeper insights into the characteristics and patterns within our data.</a:t>
          </a:r>
        </a:p>
      </dgm:t>
    </dgm:pt>
    <dgm:pt modelId="{7B2E545E-6FEB-4800-A6BF-872A05DDE95C}" type="parTrans" cxnId="{7BA551E3-1BA0-4A5F-9BF4-05C45E44EFA2}">
      <dgm:prSet/>
      <dgm:spPr/>
      <dgm:t>
        <a:bodyPr/>
        <a:lstStyle/>
        <a:p>
          <a:endParaRPr lang="en-US"/>
        </a:p>
      </dgm:t>
    </dgm:pt>
    <dgm:pt modelId="{4C68D541-0372-42B3-92FA-6B6FBC6274FA}" type="sibTrans" cxnId="{7BA551E3-1BA0-4A5F-9BF4-05C45E44EFA2}">
      <dgm:prSet/>
      <dgm:spPr/>
      <dgm:t>
        <a:bodyPr/>
        <a:lstStyle/>
        <a:p>
          <a:endParaRPr lang="en-US"/>
        </a:p>
      </dgm:t>
    </dgm:pt>
    <dgm:pt modelId="{EB41369C-BF55-4FE5-B032-AE588FC2207A}" type="pres">
      <dgm:prSet presAssocID="{356709BD-467F-4C88-A956-8440C9D96797}" presName="root" presStyleCnt="0">
        <dgm:presLayoutVars>
          <dgm:dir/>
          <dgm:resizeHandles val="exact"/>
        </dgm:presLayoutVars>
      </dgm:prSet>
      <dgm:spPr/>
    </dgm:pt>
    <dgm:pt modelId="{F5C371ED-A4D9-4EB2-9ACD-D54C49627EE3}" type="pres">
      <dgm:prSet presAssocID="{23C504B3-71A5-4592-88C1-4D485710894C}" presName="compNode" presStyleCnt="0"/>
      <dgm:spPr/>
    </dgm:pt>
    <dgm:pt modelId="{E9F1C475-A210-411F-A42F-666BAB3E5BD4}" type="pres">
      <dgm:prSet presAssocID="{23C504B3-71A5-4592-88C1-4D485710894C}" presName="bgRect" presStyleLbl="bgShp" presStyleIdx="0" presStyleCnt="3"/>
      <dgm:spPr/>
    </dgm:pt>
    <dgm:pt modelId="{71A7031C-734A-4467-A088-292D3A76313B}" type="pres">
      <dgm:prSet presAssocID="{23C504B3-71A5-4592-88C1-4D485710894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D004BA9D-7AB1-4E76-8CD8-F63A4E810F90}" type="pres">
      <dgm:prSet presAssocID="{23C504B3-71A5-4592-88C1-4D485710894C}" presName="spaceRect" presStyleCnt="0"/>
      <dgm:spPr/>
    </dgm:pt>
    <dgm:pt modelId="{5F270F80-C553-4C9A-A1C1-E2C9E50DFCD4}" type="pres">
      <dgm:prSet presAssocID="{23C504B3-71A5-4592-88C1-4D485710894C}" presName="parTx" presStyleLbl="revTx" presStyleIdx="0" presStyleCnt="3">
        <dgm:presLayoutVars>
          <dgm:chMax val="0"/>
          <dgm:chPref val="0"/>
        </dgm:presLayoutVars>
      </dgm:prSet>
      <dgm:spPr/>
    </dgm:pt>
    <dgm:pt modelId="{26EF1BDC-9D2F-4FF6-AF06-554767ED7BA5}" type="pres">
      <dgm:prSet presAssocID="{9246F562-2940-43A3-BCE1-7A00E23295F7}" presName="sibTrans" presStyleCnt="0"/>
      <dgm:spPr/>
    </dgm:pt>
    <dgm:pt modelId="{F52374F2-6ECB-48DE-8EB4-2821D6A616DC}" type="pres">
      <dgm:prSet presAssocID="{A2F7F008-AF59-4CFD-B4CE-F33B9823AF9C}" presName="compNode" presStyleCnt="0"/>
      <dgm:spPr/>
    </dgm:pt>
    <dgm:pt modelId="{917E0445-7C2D-40C3-9719-48E1C5E19D59}" type="pres">
      <dgm:prSet presAssocID="{A2F7F008-AF59-4CFD-B4CE-F33B9823AF9C}" presName="bgRect" presStyleLbl="bgShp" presStyleIdx="1" presStyleCnt="3"/>
      <dgm:spPr/>
    </dgm:pt>
    <dgm:pt modelId="{571C398D-C28D-48BC-B913-BED33E062DA1}" type="pres">
      <dgm:prSet presAssocID="{A2F7F008-AF59-4CFD-B4CE-F33B9823AF9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C6C054E9-2474-4B3F-8F34-0BA2AF383BC9}" type="pres">
      <dgm:prSet presAssocID="{A2F7F008-AF59-4CFD-B4CE-F33B9823AF9C}" presName="spaceRect" presStyleCnt="0"/>
      <dgm:spPr/>
    </dgm:pt>
    <dgm:pt modelId="{A3153713-4D51-4EF9-BBF3-C2B45CA934BD}" type="pres">
      <dgm:prSet presAssocID="{A2F7F008-AF59-4CFD-B4CE-F33B9823AF9C}" presName="parTx" presStyleLbl="revTx" presStyleIdx="1" presStyleCnt="3">
        <dgm:presLayoutVars>
          <dgm:chMax val="0"/>
          <dgm:chPref val="0"/>
        </dgm:presLayoutVars>
      </dgm:prSet>
      <dgm:spPr/>
    </dgm:pt>
    <dgm:pt modelId="{677E86DB-0243-429F-AF85-21674F152754}" type="pres">
      <dgm:prSet presAssocID="{F031CB91-8FEA-458A-847A-AC82E3349646}" presName="sibTrans" presStyleCnt="0"/>
      <dgm:spPr/>
    </dgm:pt>
    <dgm:pt modelId="{78CF71C4-6096-415C-866C-C9ACBA9BAC8E}" type="pres">
      <dgm:prSet presAssocID="{DC270F58-21B8-48C4-A6C5-7A8A0F7C6D62}" presName="compNode" presStyleCnt="0"/>
      <dgm:spPr/>
    </dgm:pt>
    <dgm:pt modelId="{CC2A8016-5762-4147-9E2E-4436EF4AB1A8}" type="pres">
      <dgm:prSet presAssocID="{DC270F58-21B8-48C4-A6C5-7A8A0F7C6D62}" presName="bgRect" presStyleLbl="bgShp" presStyleIdx="2" presStyleCnt="3"/>
      <dgm:spPr/>
    </dgm:pt>
    <dgm:pt modelId="{32B76F4F-009C-4729-9265-83BF22F23615}" type="pres">
      <dgm:prSet presAssocID="{DC270F58-21B8-48C4-A6C5-7A8A0F7C6D6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7BAC00D6-E7F3-4AFB-9DAF-40E3E52B211E}" type="pres">
      <dgm:prSet presAssocID="{DC270F58-21B8-48C4-A6C5-7A8A0F7C6D62}" presName="spaceRect" presStyleCnt="0"/>
      <dgm:spPr/>
    </dgm:pt>
    <dgm:pt modelId="{39D920F0-36E1-4891-B3B7-57393813344C}" type="pres">
      <dgm:prSet presAssocID="{DC270F58-21B8-48C4-A6C5-7A8A0F7C6D62}" presName="parTx" presStyleLbl="revTx" presStyleIdx="2" presStyleCnt="3">
        <dgm:presLayoutVars>
          <dgm:chMax val="0"/>
          <dgm:chPref val="0"/>
        </dgm:presLayoutVars>
      </dgm:prSet>
      <dgm:spPr/>
    </dgm:pt>
  </dgm:ptLst>
  <dgm:cxnLst>
    <dgm:cxn modelId="{D67B8F43-52DA-4721-A2F8-2ADBFC16C483}" type="presOf" srcId="{DC270F58-21B8-48C4-A6C5-7A8A0F7C6D62}" destId="{39D920F0-36E1-4891-B3B7-57393813344C}" srcOrd="0" destOrd="0" presId="urn:microsoft.com/office/officeart/2018/2/layout/IconVerticalSolidList"/>
    <dgm:cxn modelId="{6111154B-B63A-4A58-A8C6-B6E7CB164A56}" type="presOf" srcId="{356709BD-467F-4C88-A956-8440C9D96797}" destId="{EB41369C-BF55-4FE5-B032-AE588FC2207A}" srcOrd="0" destOrd="0" presId="urn:microsoft.com/office/officeart/2018/2/layout/IconVerticalSolidList"/>
    <dgm:cxn modelId="{FE58537D-7029-4344-A837-C339B2A084AF}" type="presOf" srcId="{A2F7F008-AF59-4CFD-B4CE-F33B9823AF9C}" destId="{A3153713-4D51-4EF9-BBF3-C2B45CA934BD}" srcOrd="0" destOrd="0" presId="urn:microsoft.com/office/officeart/2018/2/layout/IconVerticalSolidList"/>
    <dgm:cxn modelId="{2659C681-CDBB-4E04-BD13-BC707E1A49A8}" srcId="{356709BD-467F-4C88-A956-8440C9D96797}" destId="{A2F7F008-AF59-4CFD-B4CE-F33B9823AF9C}" srcOrd="1" destOrd="0" parTransId="{4B6CBAD4-5B68-4501-9155-8757CD4A2022}" sibTransId="{F031CB91-8FEA-458A-847A-AC82E3349646}"/>
    <dgm:cxn modelId="{7BA551E3-1BA0-4A5F-9BF4-05C45E44EFA2}" srcId="{356709BD-467F-4C88-A956-8440C9D96797}" destId="{DC270F58-21B8-48C4-A6C5-7A8A0F7C6D62}" srcOrd="2" destOrd="0" parTransId="{7B2E545E-6FEB-4800-A6BF-872A05DDE95C}" sibTransId="{4C68D541-0372-42B3-92FA-6B6FBC6274FA}"/>
    <dgm:cxn modelId="{95E6DEF4-5A7E-435E-B759-D837C106ABFC}" srcId="{356709BD-467F-4C88-A956-8440C9D96797}" destId="{23C504B3-71A5-4592-88C1-4D485710894C}" srcOrd="0" destOrd="0" parTransId="{2E3F04D7-8DBE-4B4B-84AB-0CBF4CCF3F20}" sibTransId="{9246F562-2940-43A3-BCE1-7A00E23295F7}"/>
    <dgm:cxn modelId="{208CC8FF-5232-403A-A53D-EFC5FD06AAC3}" type="presOf" srcId="{23C504B3-71A5-4592-88C1-4D485710894C}" destId="{5F270F80-C553-4C9A-A1C1-E2C9E50DFCD4}" srcOrd="0" destOrd="0" presId="urn:microsoft.com/office/officeart/2018/2/layout/IconVerticalSolidList"/>
    <dgm:cxn modelId="{B354EBC9-4787-493A-A365-FCF7ABC8F80F}" type="presParOf" srcId="{EB41369C-BF55-4FE5-B032-AE588FC2207A}" destId="{F5C371ED-A4D9-4EB2-9ACD-D54C49627EE3}" srcOrd="0" destOrd="0" presId="urn:microsoft.com/office/officeart/2018/2/layout/IconVerticalSolidList"/>
    <dgm:cxn modelId="{E58B89FB-2F12-4B4B-81EF-D98AF5B3AD1C}" type="presParOf" srcId="{F5C371ED-A4D9-4EB2-9ACD-D54C49627EE3}" destId="{E9F1C475-A210-411F-A42F-666BAB3E5BD4}" srcOrd="0" destOrd="0" presId="urn:microsoft.com/office/officeart/2018/2/layout/IconVerticalSolidList"/>
    <dgm:cxn modelId="{095A96B1-FA3C-471D-9640-D9A6078AB5C7}" type="presParOf" srcId="{F5C371ED-A4D9-4EB2-9ACD-D54C49627EE3}" destId="{71A7031C-734A-4467-A088-292D3A76313B}" srcOrd="1" destOrd="0" presId="urn:microsoft.com/office/officeart/2018/2/layout/IconVerticalSolidList"/>
    <dgm:cxn modelId="{944B9955-62E1-4346-8E8A-EE3F026E0F1A}" type="presParOf" srcId="{F5C371ED-A4D9-4EB2-9ACD-D54C49627EE3}" destId="{D004BA9D-7AB1-4E76-8CD8-F63A4E810F90}" srcOrd="2" destOrd="0" presId="urn:microsoft.com/office/officeart/2018/2/layout/IconVerticalSolidList"/>
    <dgm:cxn modelId="{48F33989-9A39-47AF-9FBC-0FE0B3F56263}" type="presParOf" srcId="{F5C371ED-A4D9-4EB2-9ACD-D54C49627EE3}" destId="{5F270F80-C553-4C9A-A1C1-E2C9E50DFCD4}" srcOrd="3" destOrd="0" presId="urn:microsoft.com/office/officeart/2018/2/layout/IconVerticalSolidList"/>
    <dgm:cxn modelId="{52E02BEC-532D-4187-9063-738933DA57AF}" type="presParOf" srcId="{EB41369C-BF55-4FE5-B032-AE588FC2207A}" destId="{26EF1BDC-9D2F-4FF6-AF06-554767ED7BA5}" srcOrd="1" destOrd="0" presId="urn:microsoft.com/office/officeart/2018/2/layout/IconVerticalSolidList"/>
    <dgm:cxn modelId="{4BCFFAE6-D8DC-4993-9ED5-F353D04AD62B}" type="presParOf" srcId="{EB41369C-BF55-4FE5-B032-AE588FC2207A}" destId="{F52374F2-6ECB-48DE-8EB4-2821D6A616DC}" srcOrd="2" destOrd="0" presId="urn:microsoft.com/office/officeart/2018/2/layout/IconVerticalSolidList"/>
    <dgm:cxn modelId="{873CE643-BEB0-4581-87DA-050397C4F3F1}" type="presParOf" srcId="{F52374F2-6ECB-48DE-8EB4-2821D6A616DC}" destId="{917E0445-7C2D-40C3-9719-48E1C5E19D59}" srcOrd="0" destOrd="0" presId="urn:microsoft.com/office/officeart/2018/2/layout/IconVerticalSolidList"/>
    <dgm:cxn modelId="{51A7CEAD-E37D-4B70-8CE0-F0262ACF292B}" type="presParOf" srcId="{F52374F2-6ECB-48DE-8EB4-2821D6A616DC}" destId="{571C398D-C28D-48BC-B913-BED33E062DA1}" srcOrd="1" destOrd="0" presId="urn:microsoft.com/office/officeart/2018/2/layout/IconVerticalSolidList"/>
    <dgm:cxn modelId="{398F7BD4-6501-4F0D-B254-7EBCD705CF84}" type="presParOf" srcId="{F52374F2-6ECB-48DE-8EB4-2821D6A616DC}" destId="{C6C054E9-2474-4B3F-8F34-0BA2AF383BC9}" srcOrd="2" destOrd="0" presId="urn:microsoft.com/office/officeart/2018/2/layout/IconVerticalSolidList"/>
    <dgm:cxn modelId="{F398EB0A-CB5D-4EED-843C-A9E0916236E5}" type="presParOf" srcId="{F52374F2-6ECB-48DE-8EB4-2821D6A616DC}" destId="{A3153713-4D51-4EF9-BBF3-C2B45CA934BD}" srcOrd="3" destOrd="0" presId="urn:microsoft.com/office/officeart/2018/2/layout/IconVerticalSolidList"/>
    <dgm:cxn modelId="{5362AEA4-9865-4934-AC76-F3579D4172E4}" type="presParOf" srcId="{EB41369C-BF55-4FE5-B032-AE588FC2207A}" destId="{677E86DB-0243-429F-AF85-21674F152754}" srcOrd="3" destOrd="0" presId="urn:microsoft.com/office/officeart/2018/2/layout/IconVerticalSolidList"/>
    <dgm:cxn modelId="{547E5935-4847-4DDF-AE20-D2D5F87172DF}" type="presParOf" srcId="{EB41369C-BF55-4FE5-B032-AE588FC2207A}" destId="{78CF71C4-6096-415C-866C-C9ACBA9BAC8E}" srcOrd="4" destOrd="0" presId="urn:microsoft.com/office/officeart/2018/2/layout/IconVerticalSolidList"/>
    <dgm:cxn modelId="{3E0428F5-22CB-4077-A505-2DA0AD014DA5}" type="presParOf" srcId="{78CF71C4-6096-415C-866C-C9ACBA9BAC8E}" destId="{CC2A8016-5762-4147-9E2E-4436EF4AB1A8}" srcOrd="0" destOrd="0" presId="urn:microsoft.com/office/officeart/2018/2/layout/IconVerticalSolidList"/>
    <dgm:cxn modelId="{20F486A3-5809-4728-B221-295AA415FF37}" type="presParOf" srcId="{78CF71C4-6096-415C-866C-C9ACBA9BAC8E}" destId="{32B76F4F-009C-4729-9265-83BF22F23615}" srcOrd="1" destOrd="0" presId="urn:microsoft.com/office/officeart/2018/2/layout/IconVerticalSolidList"/>
    <dgm:cxn modelId="{A039B003-557E-43E8-BB45-A25ED6F6D944}" type="presParOf" srcId="{78CF71C4-6096-415C-866C-C9ACBA9BAC8E}" destId="{7BAC00D6-E7F3-4AFB-9DAF-40E3E52B211E}" srcOrd="2" destOrd="0" presId="urn:microsoft.com/office/officeart/2018/2/layout/IconVerticalSolidList"/>
    <dgm:cxn modelId="{31D78911-B830-4FFF-9068-D81934FF8BD8}" type="presParOf" srcId="{78CF71C4-6096-415C-866C-C9ACBA9BAC8E}" destId="{39D920F0-36E1-4891-B3B7-57393813344C}"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3CC4C94-D950-49CA-ACAE-D8C0F9B607D3}"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BDE4151A-7FD6-4072-9561-FE772300CA93}">
      <dgm:prSet/>
      <dgm:spPr/>
      <dgm:t>
        <a:bodyPr/>
        <a:lstStyle/>
        <a:p>
          <a:pPr>
            <a:lnSpc>
              <a:spcPct val="100000"/>
            </a:lnSpc>
          </a:pPr>
          <a:r>
            <a:rPr lang="en-US" dirty="0"/>
            <a:t>We use Amazon Sage Maker’s tools to rigorously assess our trained machine learning models. </a:t>
          </a:r>
        </a:p>
      </dgm:t>
    </dgm:pt>
    <dgm:pt modelId="{620ED396-220F-4D23-B776-7CC8B83DAEE1}" type="parTrans" cxnId="{0D8767D3-1E29-40F7-AFBC-B2CA410F1481}">
      <dgm:prSet/>
      <dgm:spPr/>
      <dgm:t>
        <a:bodyPr/>
        <a:lstStyle/>
        <a:p>
          <a:endParaRPr lang="en-US"/>
        </a:p>
      </dgm:t>
    </dgm:pt>
    <dgm:pt modelId="{5DFF3358-1CDE-4881-9916-828224894DD4}" type="sibTrans" cxnId="{0D8767D3-1E29-40F7-AFBC-B2CA410F1481}">
      <dgm:prSet/>
      <dgm:spPr/>
      <dgm:t>
        <a:bodyPr/>
        <a:lstStyle/>
        <a:p>
          <a:endParaRPr lang="en-US"/>
        </a:p>
      </dgm:t>
    </dgm:pt>
    <dgm:pt modelId="{2D740927-1CC8-4F54-B035-576840F2EB3C}">
      <dgm:prSet/>
      <dgm:spPr/>
      <dgm:t>
        <a:bodyPr/>
        <a:lstStyle/>
        <a:p>
          <a:pPr>
            <a:lnSpc>
              <a:spcPct val="100000"/>
            </a:lnSpc>
          </a:pPr>
          <a:r>
            <a:rPr lang="en-US"/>
            <a:t>Deployed to Sage Maker endpoints, we evaluate their performance using validation datasets and diverse metrics like accuracy, precision, recall, and F1-score for classification, or mean absolute error and root mean squared error for regression.</a:t>
          </a:r>
        </a:p>
      </dgm:t>
    </dgm:pt>
    <dgm:pt modelId="{5AEDE422-FC8A-4F03-9BDE-82E51DF3576E}" type="parTrans" cxnId="{784218C6-EC8B-478F-9EAF-282AACB1D13B}">
      <dgm:prSet/>
      <dgm:spPr/>
      <dgm:t>
        <a:bodyPr/>
        <a:lstStyle/>
        <a:p>
          <a:endParaRPr lang="en-US"/>
        </a:p>
      </dgm:t>
    </dgm:pt>
    <dgm:pt modelId="{24C0FE8C-5A00-462C-935A-AF24B3080825}" type="sibTrans" cxnId="{784218C6-EC8B-478F-9EAF-282AACB1D13B}">
      <dgm:prSet/>
      <dgm:spPr/>
      <dgm:t>
        <a:bodyPr/>
        <a:lstStyle/>
        <a:p>
          <a:endParaRPr lang="en-US"/>
        </a:p>
      </dgm:t>
    </dgm:pt>
    <dgm:pt modelId="{3AA5D02F-36A2-4F53-99A2-773CEA76ACAF}" type="pres">
      <dgm:prSet presAssocID="{93CC4C94-D950-49CA-ACAE-D8C0F9B607D3}" presName="root" presStyleCnt="0">
        <dgm:presLayoutVars>
          <dgm:dir/>
          <dgm:resizeHandles val="exact"/>
        </dgm:presLayoutVars>
      </dgm:prSet>
      <dgm:spPr/>
    </dgm:pt>
    <dgm:pt modelId="{CE3DCDFC-A6EC-475A-A4FF-7E1E0C780EF9}" type="pres">
      <dgm:prSet presAssocID="{BDE4151A-7FD6-4072-9561-FE772300CA93}" presName="compNode" presStyleCnt="0"/>
      <dgm:spPr/>
    </dgm:pt>
    <dgm:pt modelId="{1FE7F41E-01EE-4DC1-8824-7CC823F97D90}" type="pres">
      <dgm:prSet presAssocID="{BDE4151A-7FD6-4072-9561-FE772300CA93}" presName="bgRect" presStyleLbl="bgShp" presStyleIdx="0" presStyleCnt="2"/>
      <dgm:spPr/>
    </dgm:pt>
    <dgm:pt modelId="{A6FA72B7-A427-4ADC-93D1-99BCB08CCEDA}" type="pres">
      <dgm:prSet presAssocID="{BDE4151A-7FD6-4072-9561-FE772300CA9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444E6588-6B98-4511-BF20-6D46F807C8FD}" type="pres">
      <dgm:prSet presAssocID="{BDE4151A-7FD6-4072-9561-FE772300CA93}" presName="spaceRect" presStyleCnt="0"/>
      <dgm:spPr/>
    </dgm:pt>
    <dgm:pt modelId="{4DF1D98F-9938-44AD-9098-1ECCF6CEB38F}" type="pres">
      <dgm:prSet presAssocID="{BDE4151A-7FD6-4072-9561-FE772300CA93}" presName="parTx" presStyleLbl="revTx" presStyleIdx="0" presStyleCnt="2">
        <dgm:presLayoutVars>
          <dgm:chMax val="0"/>
          <dgm:chPref val="0"/>
        </dgm:presLayoutVars>
      </dgm:prSet>
      <dgm:spPr/>
    </dgm:pt>
    <dgm:pt modelId="{05541F9A-A871-44AC-B520-FBE4CFA49867}" type="pres">
      <dgm:prSet presAssocID="{5DFF3358-1CDE-4881-9916-828224894DD4}" presName="sibTrans" presStyleCnt="0"/>
      <dgm:spPr/>
    </dgm:pt>
    <dgm:pt modelId="{23A9D76B-F95A-40F6-A485-0AA9FD860397}" type="pres">
      <dgm:prSet presAssocID="{2D740927-1CC8-4F54-B035-576840F2EB3C}" presName="compNode" presStyleCnt="0"/>
      <dgm:spPr/>
    </dgm:pt>
    <dgm:pt modelId="{CECF2CF4-1454-4A41-B4D9-8602639C00FF}" type="pres">
      <dgm:prSet presAssocID="{2D740927-1CC8-4F54-B035-576840F2EB3C}" presName="bgRect" presStyleLbl="bgShp" presStyleIdx="1" presStyleCnt="2"/>
      <dgm:spPr/>
    </dgm:pt>
    <dgm:pt modelId="{29A893F8-AC14-4C69-ADD9-069A591125D1}" type="pres">
      <dgm:prSet presAssocID="{2D740927-1CC8-4F54-B035-576840F2EB3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7284C7CD-5B38-4161-AE1A-9715757CE51B}" type="pres">
      <dgm:prSet presAssocID="{2D740927-1CC8-4F54-B035-576840F2EB3C}" presName="spaceRect" presStyleCnt="0"/>
      <dgm:spPr/>
    </dgm:pt>
    <dgm:pt modelId="{B183DA0E-FF0B-4F6B-A9D3-4C1A3E72ECD1}" type="pres">
      <dgm:prSet presAssocID="{2D740927-1CC8-4F54-B035-576840F2EB3C}" presName="parTx" presStyleLbl="revTx" presStyleIdx="1" presStyleCnt="2">
        <dgm:presLayoutVars>
          <dgm:chMax val="0"/>
          <dgm:chPref val="0"/>
        </dgm:presLayoutVars>
      </dgm:prSet>
      <dgm:spPr/>
    </dgm:pt>
  </dgm:ptLst>
  <dgm:cxnLst>
    <dgm:cxn modelId="{0B40AD04-2915-4FE6-8BB2-5390DA3D371C}" type="presOf" srcId="{2D740927-1CC8-4F54-B035-576840F2EB3C}" destId="{B183DA0E-FF0B-4F6B-A9D3-4C1A3E72ECD1}" srcOrd="0" destOrd="0" presId="urn:microsoft.com/office/officeart/2018/2/layout/IconVerticalSolidList"/>
    <dgm:cxn modelId="{A7599F1D-B6E2-4A55-AA67-285363A482E7}" type="presOf" srcId="{BDE4151A-7FD6-4072-9561-FE772300CA93}" destId="{4DF1D98F-9938-44AD-9098-1ECCF6CEB38F}" srcOrd="0" destOrd="0" presId="urn:microsoft.com/office/officeart/2018/2/layout/IconVerticalSolidList"/>
    <dgm:cxn modelId="{82D7EABB-1F86-4D7E-9A86-AD4FD5FC916B}" type="presOf" srcId="{93CC4C94-D950-49CA-ACAE-D8C0F9B607D3}" destId="{3AA5D02F-36A2-4F53-99A2-773CEA76ACAF}" srcOrd="0" destOrd="0" presId="urn:microsoft.com/office/officeart/2018/2/layout/IconVerticalSolidList"/>
    <dgm:cxn modelId="{784218C6-EC8B-478F-9EAF-282AACB1D13B}" srcId="{93CC4C94-D950-49CA-ACAE-D8C0F9B607D3}" destId="{2D740927-1CC8-4F54-B035-576840F2EB3C}" srcOrd="1" destOrd="0" parTransId="{5AEDE422-FC8A-4F03-9BDE-82E51DF3576E}" sibTransId="{24C0FE8C-5A00-462C-935A-AF24B3080825}"/>
    <dgm:cxn modelId="{0D8767D3-1E29-40F7-AFBC-B2CA410F1481}" srcId="{93CC4C94-D950-49CA-ACAE-D8C0F9B607D3}" destId="{BDE4151A-7FD6-4072-9561-FE772300CA93}" srcOrd="0" destOrd="0" parTransId="{620ED396-220F-4D23-B776-7CC8B83DAEE1}" sibTransId="{5DFF3358-1CDE-4881-9916-828224894DD4}"/>
    <dgm:cxn modelId="{EBCC6120-FF00-49B5-A7C2-B50CF28D76A1}" type="presParOf" srcId="{3AA5D02F-36A2-4F53-99A2-773CEA76ACAF}" destId="{CE3DCDFC-A6EC-475A-A4FF-7E1E0C780EF9}" srcOrd="0" destOrd="0" presId="urn:microsoft.com/office/officeart/2018/2/layout/IconVerticalSolidList"/>
    <dgm:cxn modelId="{3DA0A4A1-FA96-444C-B78C-1CAD06FD24D5}" type="presParOf" srcId="{CE3DCDFC-A6EC-475A-A4FF-7E1E0C780EF9}" destId="{1FE7F41E-01EE-4DC1-8824-7CC823F97D90}" srcOrd="0" destOrd="0" presId="urn:microsoft.com/office/officeart/2018/2/layout/IconVerticalSolidList"/>
    <dgm:cxn modelId="{19C7DA33-0FE6-4ECC-BBF8-87C2569B4420}" type="presParOf" srcId="{CE3DCDFC-A6EC-475A-A4FF-7E1E0C780EF9}" destId="{A6FA72B7-A427-4ADC-93D1-99BCB08CCEDA}" srcOrd="1" destOrd="0" presId="urn:microsoft.com/office/officeart/2018/2/layout/IconVerticalSolidList"/>
    <dgm:cxn modelId="{8E5FBCFE-2B3B-4BB5-BFF0-803481CDF28A}" type="presParOf" srcId="{CE3DCDFC-A6EC-475A-A4FF-7E1E0C780EF9}" destId="{444E6588-6B98-4511-BF20-6D46F807C8FD}" srcOrd="2" destOrd="0" presId="urn:microsoft.com/office/officeart/2018/2/layout/IconVerticalSolidList"/>
    <dgm:cxn modelId="{8C364C41-23C4-4AC9-97BE-AAD3511493DB}" type="presParOf" srcId="{CE3DCDFC-A6EC-475A-A4FF-7E1E0C780EF9}" destId="{4DF1D98F-9938-44AD-9098-1ECCF6CEB38F}" srcOrd="3" destOrd="0" presId="urn:microsoft.com/office/officeart/2018/2/layout/IconVerticalSolidList"/>
    <dgm:cxn modelId="{6BBF265A-CEEB-49EC-864F-AAA5630121E5}" type="presParOf" srcId="{3AA5D02F-36A2-4F53-99A2-773CEA76ACAF}" destId="{05541F9A-A871-44AC-B520-FBE4CFA49867}" srcOrd="1" destOrd="0" presId="urn:microsoft.com/office/officeart/2018/2/layout/IconVerticalSolidList"/>
    <dgm:cxn modelId="{761C11CD-F272-4B60-BA13-4D1320FEB0FB}" type="presParOf" srcId="{3AA5D02F-36A2-4F53-99A2-773CEA76ACAF}" destId="{23A9D76B-F95A-40F6-A485-0AA9FD860397}" srcOrd="2" destOrd="0" presId="urn:microsoft.com/office/officeart/2018/2/layout/IconVerticalSolidList"/>
    <dgm:cxn modelId="{966D4198-A770-4F55-8E64-7C8AC83E5337}" type="presParOf" srcId="{23A9D76B-F95A-40F6-A485-0AA9FD860397}" destId="{CECF2CF4-1454-4A41-B4D9-8602639C00FF}" srcOrd="0" destOrd="0" presId="urn:microsoft.com/office/officeart/2018/2/layout/IconVerticalSolidList"/>
    <dgm:cxn modelId="{9DA043FE-5301-40E0-B5FA-6D6BBBB040C0}" type="presParOf" srcId="{23A9D76B-F95A-40F6-A485-0AA9FD860397}" destId="{29A893F8-AC14-4C69-ADD9-069A591125D1}" srcOrd="1" destOrd="0" presId="urn:microsoft.com/office/officeart/2018/2/layout/IconVerticalSolidList"/>
    <dgm:cxn modelId="{16F7B92C-F715-4E43-B776-0F6FF2AA015C}" type="presParOf" srcId="{23A9D76B-F95A-40F6-A485-0AA9FD860397}" destId="{7284C7CD-5B38-4161-AE1A-9715757CE51B}" srcOrd="2" destOrd="0" presId="urn:microsoft.com/office/officeart/2018/2/layout/IconVerticalSolidList"/>
    <dgm:cxn modelId="{2E2AF8CB-EAAE-4030-B8C6-D65627F78ED7}" type="presParOf" srcId="{23A9D76B-F95A-40F6-A485-0AA9FD860397}" destId="{B183DA0E-FF0B-4F6B-A9D3-4C1A3E72ECD1}"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0B299C3-2BC7-45D4-8CCF-C578D076890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5D0B8A8-7BB4-4B52-A2AA-7EA07908CBA0}">
      <dgm:prSet/>
      <dgm:spPr/>
      <dgm:t>
        <a:bodyPr/>
        <a:lstStyle/>
        <a:p>
          <a:pPr>
            <a:lnSpc>
              <a:spcPct val="100000"/>
            </a:lnSpc>
          </a:pPr>
          <a:r>
            <a:rPr lang="en-US" b="0" dirty="0"/>
            <a:t>We utilize Amazon Sage Maker’s seamless deployment capabilities to transition our trained machine learning models into production-ready environments</a:t>
          </a:r>
          <a:r>
            <a:rPr lang="en-US" b="0" dirty="0">
              <a:latin typeface="Rockwell Condensed" panose="02060603050405020104"/>
            </a:rPr>
            <a:t>.</a:t>
          </a:r>
          <a:endParaRPr lang="en-US" b="0" dirty="0"/>
        </a:p>
      </dgm:t>
    </dgm:pt>
    <dgm:pt modelId="{A0FFD800-CFBB-4687-9E62-5803C975D4DD}" type="parTrans" cxnId="{5573B7F1-A987-4C1F-ACF9-C9D406F4F996}">
      <dgm:prSet/>
      <dgm:spPr/>
      <dgm:t>
        <a:bodyPr/>
        <a:lstStyle/>
        <a:p>
          <a:endParaRPr lang="en-US"/>
        </a:p>
      </dgm:t>
    </dgm:pt>
    <dgm:pt modelId="{3A8E3B93-B4F5-4230-8CD5-51500ACB236D}" type="sibTrans" cxnId="{5573B7F1-A987-4C1F-ACF9-C9D406F4F996}">
      <dgm:prSet/>
      <dgm:spPr/>
      <dgm:t>
        <a:bodyPr/>
        <a:lstStyle/>
        <a:p>
          <a:pPr>
            <a:lnSpc>
              <a:spcPct val="100000"/>
            </a:lnSpc>
          </a:pPr>
          <a:endParaRPr lang="en-US"/>
        </a:p>
      </dgm:t>
    </dgm:pt>
    <dgm:pt modelId="{AA4181AF-33DD-4719-90FA-8B44D6602C52}">
      <dgm:prSet/>
      <dgm:spPr/>
      <dgm:t>
        <a:bodyPr/>
        <a:lstStyle/>
        <a:p>
          <a:pPr>
            <a:lnSpc>
              <a:spcPct val="100000"/>
            </a:lnSpc>
          </a:pPr>
          <a:r>
            <a:rPr lang="en-US"/>
            <a:t>Leveraging Sage Maker endpoints, we make the models accessible for real-time inference, enabling seamless integration into existing systems and applications.</a:t>
          </a:r>
        </a:p>
      </dgm:t>
    </dgm:pt>
    <dgm:pt modelId="{EB497619-D567-4C24-86A1-B757B83D2826}" type="parTrans" cxnId="{9309C1B4-F94D-4B15-B6CA-4172003CC6C4}">
      <dgm:prSet/>
      <dgm:spPr/>
      <dgm:t>
        <a:bodyPr/>
        <a:lstStyle/>
        <a:p>
          <a:endParaRPr lang="en-US"/>
        </a:p>
      </dgm:t>
    </dgm:pt>
    <dgm:pt modelId="{05F9595B-8B48-4F72-A771-E0BE91B16C2A}" type="sibTrans" cxnId="{9309C1B4-F94D-4B15-B6CA-4172003CC6C4}">
      <dgm:prSet/>
      <dgm:spPr/>
      <dgm:t>
        <a:bodyPr/>
        <a:lstStyle/>
        <a:p>
          <a:endParaRPr lang="en-US"/>
        </a:p>
      </dgm:t>
    </dgm:pt>
    <dgm:pt modelId="{87556F8A-96B6-46F6-B6E1-6D165C5DF481}" type="pres">
      <dgm:prSet presAssocID="{C0B299C3-2BC7-45D4-8CCF-C578D0768901}" presName="root" presStyleCnt="0">
        <dgm:presLayoutVars>
          <dgm:dir/>
          <dgm:resizeHandles val="exact"/>
        </dgm:presLayoutVars>
      </dgm:prSet>
      <dgm:spPr/>
    </dgm:pt>
    <dgm:pt modelId="{29AA56E3-EF14-4F8A-8E98-31FE2C6621E1}" type="pres">
      <dgm:prSet presAssocID="{C0B299C3-2BC7-45D4-8CCF-C578D0768901}" presName="container" presStyleCnt="0">
        <dgm:presLayoutVars>
          <dgm:dir/>
          <dgm:resizeHandles val="exact"/>
        </dgm:presLayoutVars>
      </dgm:prSet>
      <dgm:spPr/>
    </dgm:pt>
    <dgm:pt modelId="{9155A0CA-7E6B-4870-8B42-D063D1308942}" type="pres">
      <dgm:prSet presAssocID="{65D0B8A8-7BB4-4B52-A2AA-7EA07908CBA0}" presName="compNode" presStyleCnt="0"/>
      <dgm:spPr/>
    </dgm:pt>
    <dgm:pt modelId="{C4B9CC29-95D4-4FB8-BF1C-74C494D5452C}" type="pres">
      <dgm:prSet presAssocID="{65D0B8A8-7BB4-4B52-A2AA-7EA07908CBA0}" presName="iconBgRect" presStyleLbl="bgShp" presStyleIdx="0" presStyleCnt="2"/>
      <dgm:spPr/>
    </dgm:pt>
    <dgm:pt modelId="{C72B6B5D-D074-4595-BA40-BD13E38053BE}" type="pres">
      <dgm:prSet presAssocID="{65D0B8A8-7BB4-4B52-A2AA-7EA07908CBA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C2C87170-57F1-401B-89DA-BA3B505380EC}" type="pres">
      <dgm:prSet presAssocID="{65D0B8A8-7BB4-4B52-A2AA-7EA07908CBA0}" presName="spaceRect" presStyleCnt="0"/>
      <dgm:spPr/>
    </dgm:pt>
    <dgm:pt modelId="{E337CDC2-2126-4416-82CF-56982FD4603D}" type="pres">
      <dgm:prSet presAssocID="{65D0B8A8-7BB4-4B52-A2AA-7EA07908CBA0}" presName="textRect" presStyleLbl="revTx" presStyleIdx="0" presStyleCnt="2">
        <dgm:presLayoutVars>
          <dgm:chMax val="1"/>
          <dgm:chPref val="1"/>
        </dgm:presLayoutVars>
      </dgm:prSet>
      <dgm:spPr/>
    </dgm:pt>
    <dgm:pt modelId="{8144C446-2B26-4F11-9050-92B675D13722}" type="pres">
      <dgm:prSet presAssocID="{3A8E3B93-B4F5-4230-8CD5-51500ACB236D}" presName="sibTrans" presStyleLbl="sibTrans2D1" presStyleIdx="0" presStyleCnt="0"/>
      <dgm:spPr/>
    </dgm:pt>
    <dgm:pt modelId="{937D2C1B-8040-40B0-B35D-31AAEC8B12C5}" type="pres">
      <dgm:prSet presAssocID="{AA4181AF-33DD-4719-90FA-8B44D6602C52}" presName="compNode" presStyleCnt="0"/>
      <dgm:spPr/>
    </dgm:pt>
    <dgm:pt modelId="{3C339E48-4E4C-41E6-B8A7-190B5762AA67}" type="pres">
      <dgm:prSet presAssocID="{AA4181AF-33DD-4719-90FA-8B44D6602C52}" presName="iconBgRect" presStyleLbl="bgShp" presStyleIdx="1" presStyleCnt="2"/>
      <dgm:spPr/>
    </dgm:pt>
    <dgm:pt modelId="{49F6A833-9077-432C-9735-E5D33EC071B6}" type="pres">
      <dgm:prSet presAssocID="{AA4181AF-33DD-4719-90FA-8B44D6602C5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4681BCC5-AD96-417F-92DC-773FE55976DF}" type="pres">
      <dgm:prSet presAssocID="{AA4181AF-33DD-4719-90FA-8B44D6602C52}" presName="spaceRect" presStyleCnt="0"/>
      <dgm:spPr/>
    </dgm:pt>
    <dgm:pt modelId="{234C3A74-7359-4D24-852F-F65D81059F48}" type="pres">
      <dgm:prSet presAssocID="{AA4181AF-33DD-4719-90FA-8B44D6602C52}" presName="textRect" presStyleLbl="revTx" presStyleIdx="1" presStyleCnt="2">
        <dgm:presLayoutVars>
          <dgm:chMax val="1"/>
          <dgm:chPref val="1"/>
        </dgm:presLayoutVars>
      </dgm:prSet>
      <dgm:spPr/>
    </dgm:pt>
  </dgm:ptLst>
  <dgm:cxnLst>
    <dgm:cxn modelId="{BC243D0C-828A-4570-BDC5-B398461CA9A3}" type="presOf" srcId="{AA4181AF-33DD-4719-90FA-8B44D6602C52}" destId="{234C3A74-7359-4D24-852F-F65D81059F48}" srcOrd="0" destOrd="0" presId="urn:microsoft.com/office/officeart/2018/2/layout/IconCircleList"/>
    <dgm:cxn modelId="{0548AB26-9644-4F75-98F0-3DE927249F4A}" type="presOf" srcId="{3A8E3B93-B4F5-4230-8CD5-51500ACB236D}" destId="{8144C446-2B26-4F11-9050-92B675D13722}" srcOrd="0" destOrd="0" presId="urn:microsoft.com/office/officeart/2018/2/layout/IconCircleList"/>
    <dgm:cxn modelId="{B80BA3A4-F2E6-414C-8FDE-AED7E558CC66}" type="presOf" srcId="{C0B299C3-2BC7-45D4-8CCF-C578D0768901}" destId="{87556F8A-96B6-46F6-B6E1-6D165C5DF481}" srcOrd="0" destOrd="0" presId="urn:microsoft.com/office/officeart/2018/2/layout/IconCircleList"/>
    <dgm:cxn modelId="{9309C1B4-F94D-4B15-B6CA-4172003CC6C4}" srcId="{C0B299C3-2BC7-45D4-8CCF-C578D0768901}" destId="{AA4181AF-33DD-4719-90FA-8B44D6602C52}" srcOrd="1" destOrd="0" parTransId="{EB497619-D567-4C24-86A1-B757B83D2826}" sibTransId="{05F9595B-8B48-4F72-A771-E0BE91B16C2A}"/>
    <dgm:cxn modelId="{5573B7F1-A987-4C1F-ACF9-C9D406F4F996}" srcId="{C0B299C3-2BC7-45D4-8CCF-C578D0768901}" destId="{65D0B8A8-7BB4-4B52-A2AA-7EA07908CBA0}" srcOrd="0" destOrd="0" parTransId="{A0FFD800-CFBB-4687-9E62-5803C975D4DD}" sibTransId="{3A8E3B93-B4F5-4230-8CD5-51500ACB236D}"/>
    <dgm:cxn modelId="{4BF4F8F8-3234-4D6A-9FE6-00EB39475A74}" type="presOf" srcId="{65D0B8A8-7BB4-4B52-A2AA-7EA07908CBA0}" destId="{E337CDC2-2126-4416-82CF-56982FD4603D}" srcOrd="0" destOrd="0" presId="urn:microsoft.com/office/officeart/2018/2/layout/IconCircleList"/>
    <dgm:cxn modelId="{B5424E0D-AA1E-4833-9BFC-7E7995EB9CEE}" type="presParOf" srcId="{87556F8A-96B6-46F6-B6E1-6D165C5DF481}" destId="{29AA56E3-EF14-4F8A-8E98-31FE2C6621E1}" srcOrd="0" destOrd="0" presId="urn:microsoft.com/office/officeart/2018/2/layout/IconCircleList"/>
    <dgm:cxn modelId="{B52FABD9-F251-4BB5-854E-3CC13E16EFF1}" type="presParOf" srcId="{29AA56E3-EF14-4F8A-8E98-31FE2C6621E1}" destId="{9155A0CA-7E6B-4870-8B42-D063D1308942}" srcOrd="0" destOrd="0" presId="urn:microsoft.com/office/officeart/2018/2/layout/IconCircleList"/>
    <dgm:cxn modelId="{362BC82F-A769-4AE9-B279-040BE24EB6CD}" type="presParOf" srcId="{9155A0CA-7E6B-4870-8B42-D063D1308942}" destId="{C4B9CC29-95D4-4FB8-BF1C-74C494D5452C}" srcOrd="0" destOrd="0" presId="urn:microsoft.com/office/officeart/2018/2/layout/IconCircleList"/>
    <dgm:cxn modelId="{AC4E0500-0C05-4AF8-8E20-373FC020CE9D}" type="presParOf" srcId="{9155A0CA-7E6B-4870-8B42-D063D1308942}" destId="{C72B6B5D-D074-4595-BA40-BD13E38053BE}" srcOrd="1" destOrd="0" presId="urn:microsoft.com/office/officeart/2018/2/layout/IconCircleList"/>
    <dgm:cxn modelId="{58C45FB6-374C-4164-95C5-893185D33C2D}" type="presParOf" srcId="{9155A0CA-7E6B-4870-8B42-D063D1308942}" destId="{C2C87170-57F1-401B-89DA-BA3B505380EC}" srcOrd="2" destOrd="0" presId="urn:microsoft.com/office/officeart/2018/2/layout/IconCircleList"/>
    <dgm:cxn modelId="{F1C65308-44C1-442A-9117-9483ABEE50D3}" type="presParOf" srcId="{9155A0CA-7E6B-4870-8B42-D063D1308942}" destId="{E337CDC2-2126-4416-82CF-56982FD4603D}" srcOrd="3" destOrd="0" presId="urn:microsoft.com/office/officeart/2018/2/layout/IconCircleList"/>
    <dgm:cxn modelId="{9C23A2B3-3745-45FF-8D3F-8692FE81F136}" type="presParOf" srcId="{29AA56E3-EF14-4F8A-8E98-31FE2C6621E1}" destId="{8144C446-2B26-4F11-9050-92B675D13722}" srcOrd="1" destOrd="0" presId="urn:microsoft.com/office/officeart/2018/2/layout/IconCircleList"/>
    <dgm:cxn modelId="{DE5D2057-5A64-46F5-9B9C-991D54F6A1FC}" type="presParOf" srcId="{29AA56E3-EF14-4F8A-8E98-31FE2C6621E1}" destId="{937D2C1B-8040-40B0-B35D-31AAEC8B12C5}" srcOrd="2" destOrd="0" presId="urn:microsoft.com/office/officeart/2018/2/layout/IconCircleList"/>
    <dgm:cxn modelId="{B1097C26-29F6-4B33-8007-0EDC863B1003}" type="presParOf" srcId="{937D2C1B-8040-40B0-B35D-31AAEC8B12C5}" destId="{3C339E48-4E4C-41E6-B8A7-190B5762AA67}" srcOrd="0" destOrd="0" presId="urn:microsoft.com/office/officeart/2018/2/layout/IconCircleList"/>
    <dgm:cxn modelId="{1CF7969B-C7F4-43CC-8B28-A06DD754CDD0}" type="presParOf" srcId="{937D2C1B-8040-40B0-B35D-31AAEC8B12C5}" destId="{49F6A833-9077-432C-9735-E5D33EC071B6}" srcOrd="1" destOrd="0" presId="urn:microsoft.com/office/officeart/2018/2/layout/IconCircleList"/>
    <dgm:cxn modelId="{E5E674CD-210C-47CB-835B-7CABF534A5CC}" type="presParOf" srcId="{937D2C1B-8040-40B0-B35D-31AAEC8B12C5}" destId="{4681BCC5-AD96-417F-92DC-773FE55976DF}" srcOrd="2" destOrd="0" presId="urn:microsoft.com/office/officeart/2018/2/layout/IconCircleList"/>
    <dgm:cxn modelId="{B6DD4439-DBD8-4324-9315-8F30D304CC62}" type="presParOf" srcId="{937D2C1B-8040-40B0-B35D-31AAEC8B12C5}" destId="{234C3A74-7359-4D24-852F-F65D81059F48}"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F91D3-8FBE-422B-B5FE-A5D0CCA2C229}">
      <dsp:nvSpPr>
        <dsp:cNvPr id="0" name=""/>
        <dsp:cNvSpPr/>
      </dsp:nvSpPr>
      <dsp:spPr>
        <a:xfrm>
          <a:off x="403374" y="1110738"/>
          <a:ext cx="656542" cy="6565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3C1E6E-8C80-4FE2-8FE1-A181E9B68212}">
      <dsp:nvSpPr>
        <dsp:cNvPr id="0" name=""/>
        <dsp:cNvSpPr/>
      </dsp:nvSpPr>
      <dsp:spPr>
        <a:xfrm>
          <a:off x="2153" y="1988235"/>
          <a:ext cx="1458984" cy="58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GB" sz="2100" kern="1200" dirty="0">
              <a:latin typeface="Rockwell Condensed" panose="02060603050405020104"/>
            </a:rPr>
            <a:t>Gathering Data</a:t>
          </a:r>
          <a:endParaRPr lang="en-GB" sz="2100" kern="1200" dirty="0"/>
        </a:p>
      </dsp:txBody>
      <dsp:txXfrm>
        <a:off x="2153" y="1988235"/>
        <a:ext cx="1458984" cy="583593"/>
      </dsp:txXfrm>
    </dsp:sp>
    <dsp:sp modelId="{18E02B49-2CB1-4FD5-B4FA-4C8DDD49C52A}">
      <dsp:nvSpPr>
        <dsp:cNvPr id="0" name=""/>
        <dsp:cNvSpPr/>
      </dsp:nvSpPr>
      <dsp:spPr>
        <a:xfrm>
          <a:off x="2117681" y="1110738"/>
          <a:ext cx="656542" cy="6565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2D481F-ACE5-4D81-A852-285414D62A3A}">
      <dsp:nvSpPr>
        <dsp:cNvPr id="0" name=""/>
        <dsp:cNvSpPr/>
      </dsp:nvSpPr>
      <dsp:spPr>
        <a:xfrm>
          <a:off x="1716460" y="1988235"/>
          <a:ext cx="1458984" cy="58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GB" sz="2100" kern="1200" dirty="0">
              <a:latin typeface="Rockwell Condensed" panose="02060603050405020104"/>
            </a:rPr>
            <a:t>Refining Data</a:t>
          </a:r>
          <a:endParaRPr lang="en-GB" sz="2100" kern="1200" dirty="0"/>
        </a:p>
      </dsp:txBody>
      <dsp:txXfrm>
        <a:off x="1716460" y="1988235"/>
        <a:ext cx="1458984" cy="583593"/>
      </dsp:txXfrm>
    </dsp:sp>
    <dsp:sp modelId="{F0766FEB-13D3-47DD-A8C1-CC9114FAEE03}">
      <dsp:nvSpPr>
        <dsp:cNvPr id="0" name=""/>
        <dsp:cNvSpPr/>
      </dsp:nvSpPr>
      <dsp:spPr>
        <a:xfrm>
          <a:off x="3831987" y="1110738"/>
          <a:ext cx="656542" cy="6565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168EB9-5B78-4691-B9E3-AE7FAAD6E935}">
      <dsp:nvSpPr>
        <dsp:cNvPr id="0" name=""/>
        <dsp:cNvSpPr/>
      </dsp:nvSpPr>
      <dsp:spPr>
        <a:xfrm>
          <a:off x="3430766" y="1988235"/>
          <a:ext cx="1458984" cy="58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GB" sz="2100" kern="1200" dirty="0">
              <a:latin typeface="Rockwell Condensed" panose="02060603050405020104"/>
            </a:rPr>
            <a:t>Exploratory Data Analysis</a:t>
          </a:r>
          <a:endParaRPr lang="en-GB" sz="2100" kern="1200" dirty="0"/>
        </a:p>
      </dsp:txBody>
      <dsp:txXfrm>
        <a:off x="3430766" y="1988235"/>
        <a:ext cx="1458984" cy="583593"/>
      </dsp:txXfrm>
    </dsp:sp>
    <dsp:sp modelId="{66A0DAC4-AE45-44AE-B397-3A99AC970C8B}">
      <dsp:nvSpPr>
        <dsp:cNvPr id="0" name=""/>
        <dsp:cNvSpPr/>
      </dsp:nvSpPr>
      <dsp:spPr>
        <a:xfrm>
          <a:off x="5546294" y="1110738"/>
          <a:ext cx="656542" cy="6565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21BB5A-7039-4256-9AA1-2175C09D6636}">
      <dsp:nvSpPr>
        <dsp:cNvPr id="0" name=""/>
        <dsp:cNvSpPr/>
      </dsp:nvSpPr>
      <dsp:spPr>
        <a:xfrm>
          <a:off x="5145073" y="1988235"/>
          <a:ext cx="1458984" cy="58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GB" sz="2100" kern="1200" dirty="0">
              <a:latin typeface="Rockwell Condensed" panose="02060603050405020104"/>
            </a:rPr>
            <a:t>Data Modelling</a:t>
          </a:r>
        </a:p>
      </dsp:txBody>
      <dsp:txXfrm>
        <a:off x="5145073" y="1988235"/>
        <a:ext cx="1458984" cy="583593"/>
      </dsp:txXfrm>
    </dsp:sp>
    <dsp:sp modelId="{E7673878-61F6-44B2-9ED0-F937347E66AE}">
      <dsp:nvSpPr>
        <dsp:cNvPr id="0" name=""/>
        <dsp:cNvSpPr/>
      </dsp:nvSpPr>
      <dsp:spPr>
        <a:xfrm>
          <a:off x="7260600" y="1110738"/>
          <a:ext cx="656542" cy="6565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684FA7-77C6-4389-9053-0197F75A59AD}">
      <dsp:nvSpPr>
        <dsp:cNvPr id="0" name=""/>
        <dsp:cNvSpPr/>
      </dsp:nvSpPr>
      <dsp:spPr>
        <a:xfrm>
          <a:off x="6859380" y="1988235"/>
          <a:ext cx="1458984" cy="58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GB" sz="2100" kern="1200" dirty="0">
              <a:latin typeface="Rockwell Condensed" panose="02060603050405020104"/>
            </a:rPr>
            <a:t>Model Evaluation</a:t>
          </a:r>
        </a:p>
      </dsp:txBody>
      <dsp:txXfrm>
        <a:off x="6859380" y="1988235"/>
        <a:ext cx="1458984" cy="583593"/>
      </dsp:txXfrm>
    </dsp:sp>
    <dsp:sp modelId="{2350EADE-216C-4BA6-9180-6127F7EDA65A}">
      <dsp:nvSpPr>
        <dsp:cNvPr id="0" name=""/>
        <dsp:cNvSpPr/>
      </dsp:nvSpPr>
      <dsp:spPr>
        <a:xfrm>
          <a:off x="8974907" y="1110738"/>
          <a:ext cx="656542" cy="65654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105DB0-A5E9-4755-9846-188DB862C912}">
      <dsp:nvSpPr>
        <dsp:cNvPr id="0" name=""/>
        <dsp:cNvSpPr/>
      </dsp:nvSpPr>
      <dsp:spPr>
        <a:xfrm>
          <a:off x="8573686" y="1988235"/>
          <a:ext cx="1458984" cy="58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GB" sz="2100" kern="1200" dirty="0">
              <a:latin typeface="Rockwell Condensed" panose="02060603050405020104"/>
            </a:rPr>
            <a:t>Deployment</a:t>
          </a:r>
        </a:p>
      </dsp:txBody>
      <dsp:txXfrm>
        <a:off x="8573686" y="1988235"/>
        <a:ext cx="1458984" cy="5835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BAAAF0-F55C-4755-BE05-3C8A0E130561}">
      <dsp:nvSpPr>
        <dsp:cNvPr id="0" name=""/>
        <dsp:cNvSpPr/>
      </dsp:nvSpPr>
      <dsp:spPr>
        <a:xfrm>
          <a:off x="0" y="0"/>
          <a:ext cx="10034826"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3AE222D4-2859-4D2F-94D8-E2A11F4AB780}">
      <dsp:nvSpPr>
        <dsp:cNvPr id="0" name=""/>
        <dsp:cNvSpPr/>
      </dsp:nvSpPr>
      <dsp:spPr>
        <a:xfrm>
          <a:off x="0" y="0"/>
          <a:ext cx="10034826" cy="1080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solidFill>
                <a:schemeClr val="bg1"/>
              </a:solidFill>
            </a:rPr>
            <a:t>The data for our project is sourced from the </a:t>
          </a:r>
          <a:r>
            <a:rPr lang="en-US" sz="260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News API</a:t>
          </a:r>
          <a:r>
            <a:rPr lang="en-US" sz="2600" kern="1200">
              <a:solidFill>
                <a:schemeClr val="bg1"/>
              </a:solidFill>
            </a:rPr>
            <a:t>, an extensive and constantly updated news aggregation service.</a:t>
          </a:r>
        </a:p>
      </dsp:txBody>
      <dsp:txXfrm>
        <a:off x="0" y="0"/>
        <a:ext cx="10034826" cy="1080211"/>
      </dsp:txXfrm>
    </dsp:sp>
    <dsp:sp modelId="{5C9477A5-F3D0-43BC-8AE3-B4522864D811}">
      <dsp:nvSpPr>
        <dsp:cNvPr id="0" name=""/>
        <dsp:cNvSpPr/>
      </dsp:nvSpPr>
      <dsp:spPr>
        <a:xfrm>
          <a:off x="0" y="1080211"/>
          <a:ext cx="10034826"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93250DF8-CEA8-4599-82BC-0567ED578E96}">
      <dsp:nvSpPr>
        <dsp:cNvPr id="0" name=""/>
        <dsp:cNvSpPr/>
      </dsp:nvSpPr>
      <dsp:spPr>
        <a:xfrm>
          <a:off x="0" y="1080211"/>
          <a:ext cx="10034826" cy="1080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kern="1200">
              <a:solidFill>
                <a:schemeClr val="bg1"/>
              </a:solidFill>
            </a:rPr>
            <a:t>Our approach involves extracting data from this API using Python and storing it in Amazon S3.</a:t>
          </a:r>
          <a:r>
            <a:rPr lang="en-US" sz="2600" kern="1200">
              <a:solidFill>
                <a:schemeClr val="bg1"/>
              </a:solidFill>
              <a:latin typeface="Rockwell Condensed" panose="02060603050405020104"/>
            </a:rPr>
            <a:t> </a:t>
          </a:r>
          <a:endParaRPr lang="en-US" sz="2600" kern="1200">
            <a:solidFill>
              <a:schemeClr val="bg1"/>
            </a:solidFill>
          </a:endParaRPr>
        </a:p>
      </dsp:txBody>
      <dsp:txXfrm>
        <a:off x="0" y="1080211"/>
        <a:ext cx="10034826" cy="1080211"/>
      </dsp:txXfrm>
    </dsp:sp>
    <dsp:sp modelId="{20110ECE-28FE-4C7C-87E0-F4A80B12F1E0}">
      <dsp:nvSpPr>
        <dsp:cNvPr id="0" name=""/>
        <dsp:cNvSpPr/>
      </dsp:nvSpPr>
      <dsp:spPr>
        <a:xfrm>
          <a:off x="0" y="2160422"/>
          <a:ext cx="10034826"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64313C5A-3E4D-406C-98D2-1AAF37894180}">
      <dsp:nvSpPr>
        <dsp:cNvPr id="0" name=""/>
        <dsp:cNvSpPr/>
      </dsp:nvSpPr>
      <dsp:spPr>
        <a:xfrm>
          <a:off x="0" y="2160422"/>
          <a:ext cx="10034826" cy="1080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solidFill>
                <a:schemeClr val="bg1"/>
              </a:solidFill>
            </a:rPr>
            <a:t>To automate this extraction process daily, we'll leverage AWS Glue to create a job and schedule it using CloudWatch triggers.</a:t>
          </a:r>
        </a:p>
      </dsp:txBody>
      <dsp:txXfrm>
        <a:off x="0" y="2160422"/>
        <a:ext cx="10034826" cy="1080211"/>
      </dsp:txXfrm>
    </dsp:sp>
    <dsp:sp modelId="{E4E39DFA-2B34-45F0-81A5-E70A5B278716}">
      <dsp:nvSpPr>
        <dsp:cNvPr id="0" name=""/>
        <dsp:cNvSpPr/>
      </dsp:nvSpPr>
      <dsp:spPr>
        <a:xfrm>
          <a:off x="0" y="3240633"/>
          <a:ext cx="10034826"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37167901-5DE5-49B0-A099-C53BFC61ECBD}">
      <dsp:nvSpPr>
        <dsp:cNvPr id="0" name=""/>
        <dsp:cNvSpPr/>
      </dsp:nvSpPr>
      <dsp:spPr>
        <a:xfrm>
          <a:off x="0" y="3240633"/>
          <a:ext cx="10034826" cy="1080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solidFill>
                <a:schemeClr val="bg1"/>
              </a:solidFill>
            </a:rPr>
            <a:t>This ensures a streamlined and efficient workflow for maintaining up-to-date news data for our analysis.</a:t>
          </a:r>
        </a:p>
      </dsp:txBody>
      <dsp:txXfrm>
        <a:off x="0" y="3240633"/>
        <a:ext cx="10034826" cy="10802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F764E-58A4-4D0C-A5BC-75C6BFD66192}">
      <dsp:nvSpPr>
        <dsp:cNvPr id="0" name=""/>
        <dsp:cNvSpPr/>
      </dsp:nvSpPr>
      <dsp:spPr>
        <a:xfrm>
          <a:off x="0" y="161265"/>
          <a:ext cx="6556845" cy="17025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6205D8-9F73-4471-945B-B1C67C2624EB}">
      <dsp:nvSpPr>
        <dsp:cNvPr id="0" name=""/>
        <dsp:cNvSpPr/>
      </dsp:nvSpPr>
      <dsp:spPr>
        <a:xfrm>
          <a:off x="515034" y="383811"/>
          <a:ext cx="936426" cy="9364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F4134C-C46C-4CF5-A884-F41B8893762F}">
      <dsp:nvSpPr>
        <dsp:cNvPr id="0" name=""/>
        <dsp:cNvSpPr/>
      </dsp:nvSpPr>
      <dsp:spPr>
        <a:xfrm>
          <a:off x="1966496" y="727"/>
          <a:ext cx="4590349" cy="1702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191" tIns="180191" rIns="180191" bIns="180191" numCol="1" spcCol="1270" anchor="ctr" anchorCtr="0">
          <a:noAutofit/>
        </a:bodyPr>
        <a:lstStyle/>
        <a:p>
          <a:pPr marL="0" lvl="0" indent="0" algn="l" defTabSz="889000">
            <a:lnSpc>
              <a:spcPct val="90000"/>
            </a:lnSpc>
            <a:spcBef>
              <a:spcPct val="0"/>
            </a:spcBef>
            <a:spcAft>
              <a:spcPct val="35000"/>
            </a:spcAft>
            <a:buNone/>
          </a:pPr>
          <a:r>
            <a:rPr lang="en-US" sz="2000" kern="1200" dirty="0"/>
            <a:t>We will set up an AWS Redshift instance. </a:t>
          </a:r>
        </a:p>
      </dsp:txBody>
      <dsp:txXfrm>
        <a:off x="1966496" y="727"/>
        <a:ext cx="4590349" cy="1702593"/>
      </dsp:txXfrm>
    </dsp:sp>
    <dsp:sp modelId="{F739EE81-F3BD-42B8-905B-861D9F749BF3}">
      <dsp:nvSpPr>
        <dsp:cNvPr id="0" name=""/>
        <dsp:cNvSpPr/>
      </dsp:nvSpPr>
      <dsp:spPr>
        <a:xfrm>
          <a:off x="0" y="2128970"/>
          <a:ext cx="6556845" cy="17025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768C78-D18E-4080-9794-CC8087CB02CD}">
      <dsp:nvSpPr>
        <dsp:cNvPr id="0" name=""/>
        <dsp:cNvSpPr/>
      </dsp:nvSpPr>
      <dsp:spPr>
        <a:xfrm>
          <a:off x="515034" y="2512053"/>
          <a:ext cx="936426" cy="9364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DA5C75-9134-4733-B69F-C18BAB859B24}">
      <dsp:nvSpPr>
        <dsp:cNvPr id="0" name=""/>
        <dsp:cNvSpPr/>
      </dsp:nvSpPr>
      <dsp:spPr>
        <a:xfrm>
          <a:off x="1966496" y="2128970"/>
          <a:ext cx="4590349" cy="1702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191" tIns="180191" rIns="180191" bIns="180191" numCol="1" spcCol="1270" anchor="ctr" anchorCtr="0">
          <a:noAutofit/>
        </a:bodyPr>
        <a:lstStyle/>
        <a:p>
          <a:pPr marL="0" lvl="0" indent="0" algn="l" defTabSz="889000">
            <a:lnSpc>
              <a:spcPct val="90000"/>
            </a:lnSpc>
            <a:spcBef>
              <a:spcPct val="0"/>
            </a:spcBef>
            <a:spcAft>
              <a:spcPct val="35000"/>
            </a:spcAft>
            <a:buNone/>
          </a:pPr>
          <a:r>
            <a:rPr lang="en-US" sz="2000" kern="1200" dirty="0"/>
            <a:t>Leveraging an AWS Glue Job, we'll automate the process of loading and updating data from S3 into corresponding tables within Redshift. </a:t>
          </a:r>
        </a:p>
      </dsp:txBody>
      <dsp:txXfrm>
        <a:off x="1966496" y="2128970"/>
        <a:ext cx="4590349" cy="1702593"/>
      </dsp:txXfrm>
    </dsp:sp>
    <dsp:sp modelId="{9E146730-B197-4649-BA3D-4060C354A716}">
      <dsp:nvSpPr>
        <dsp:cNvPr id="0" name=""/>
        <dsp:cNvSpPr/>
      </dsp:nvSpPr>
      <dsp:spPr>
        <a:xfrm>
          <a:off x="0" y="4257212"/>
          <a:ext cx="6556845" cy="17025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D24201-1546-490C-9831-A60741B46048}">
      <dsp:nvSpPr>
        <dsp:cNvPr id="0" name=""/>
        <dsp:cNvSpPr/>
      </dsp:nvSpPr>
      <dsp:spPr>
        <a:xfrm>
          <a:off x="515034" y="4640296"/>
          <a:ext cx="936426" cy="9364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097951-2693-4321-BC83-3A4F833D1BBB}">
      <dsp:nvSpPr>
        <dsp:cNvPr id="0" name=""/>
        <dsp:cNvSpPr/>
      </dsp:nvSpPr>
      <dsp:spPr>
        <a:xfrm>
          <a:off x="1966496" y="4257212"/>
          <a:ext cx="4590349" cy="1702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191" tIns="180191" rIns="180191" bIns="180191" numCol="1" spcCol="1270" anchor="ctr" anchorCtr="0">
          <a:noAutofit/>
        </a:bodyPr>
        <a:lstStyle/>
        <a:p>
          <a:pPr marL="0" lvl="0" indent="0" algn="l" defTabSz="889000">
            <a:lnSpc>
              <a:spcPct val="90000"/>
            </a:lnSpc>
            <a:spcBef>
              <a:spcPct val="0"/>
            </a:spcBef>
            <a:spcAft>
              <a:spcPct val="35000"/>
            </a:spcAft>
            <a:buNone/>
          </a:pPr>
          <a:r>
            <a:rPr lang="en-US" sz="2000" kern="1200"/>
            <a:t>This streamlined approach ensures efficient data processing tailored to meet the requirements of our subsequent analyses.</a:t>
          </a:r>
        </a:p>
      </dsp:txBody>
      <dsp:txXfrm>
        <a:off x="1966496" y="4257212"/>
        <a:ext cx="4590349" cy="17025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F1C475-A210-411F-A42F-666BAB3E5BD4}">
      <dsp:nvSpPr>
        <dsp:cNvPr id="0" name=""/>
        <dsp:cNvSpPr/>
      </dsp:nvSpPr>
      <dsp:spPr>
        <a:xfrm>
          <a:off x="0" y="494"/>
          <a:ext cx="10013540" cy="11577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A7031C-734A-4467-A088-292D3A76313B}">
      <dsp:nvSpPr>
        <dsp:cNvPr id="0" name=""/>
        <dsp:cNvSpPr/>
      </dsp:nvSpPr>
      <dsp:spPr>
        <a:xfrm>
          <a:off x="350227" y="260994"/>
          <a:ext cx="636777" cy="6367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270F80-C553-4C9A-A1C1-E2C9E50DFCD4}">
      <dsp:nvSpPr>
        <dsp:cNvPr id="0" name=""/>
        <dsp:cNvSpPr/>
      </dsp:nvSpPr>
      <dsp:spPr>
        <a:xfrm>
          <a:off x="1337231" y="494"/>
          <a:ext cx="8676308" cy="1157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31" tIns="122531" rIns="122531" bIns="122531" numCol="1" spcCol="1270" anchor="ctr" anchorCtr="0">
          <a:noAutofit/>
        </a:bodyPr>
        <a:lstStyle/>
        <a:p>
          <a:pPr marL="0" lvl="0" indent="0" algn="l" defTabSz="977900">
            <a:lnSpc>
              <a:spcPct val="90000"/>
            </a:lnSpc>
            <a:spcBef>
              <a:spcPct val="0"/>
            </a:spcBef>
            <a:spcAft>
              <a:spcPct val="35000"/>
            </a:spcAft>
            <a:buNone/>
          </a:pPr>
          <a:r>
            <a:rPr lang="en-US" sz="2200" kern="1200" dirty="0"/>
            <a:t>We'll leverage AWS Sage Maker to develop and train machine learning models on our preprocessed data stored in Amazon Redshift. </a:t>
          </a:r>
        </a:p>
      </dsp:txBody>
      <dsp:txXfrm>
        <a:off x="1337231" y="494"/>
        <a:ext cx="8676308" cy="1157776"/>
      </dsp:txXfrm>
    </dsp:sp>
    <dsp:sp modelId="{917E0445-7C2D-40C3-9719-48E1C5E19D59}">
      <dsp:nvSpPr>
        <dsp:cNvPr id="0" name=""/>
        <dsp:cNvSpPr/>
      </dsp:nvSpPr>
      <dsp:spPr>
        <a:xfrm>
          <a:off x="0" y="1447715"/>
          <a:ext cx="10013540" cy="11577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1C398D-C28D-48BC-B913-BED33E062DA1}">
      <dsp:nvSpPr>
        <dsp:cNvPr id="0" name=""/>
        <dsp:cNvSpPr/>
      </dsp:nvSpPr>
      <dsp:spPr>
        <a:xfrm>
          <a:off x="350227" y="1708214"/>
          <a:ext cx="636777" cy="6367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153713-4D51-4EF9-BBF3-C2B45CA934BD}">
      <dsp:nvSpPr>
        <dsp:cNvPr id="0" name=""/>
        <dsp:cNvSpPr/>
      </dsp:nvSpPr>
      <dsp:spPr>
        <a:xfrm>
          <a:off x="1337231" y="1447715"/>
          <a:ext cx="8676308" cy="1157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31" tIns="122531" rIns="122531" bIns="122531" numCol="1" spcCol="1270" anchor="ctr" anchorCtr="0">
          <a:noAutofit/>
        </a:bodyPr>
        <a:lstStyle/>
        <a:p>
          <a:pPr marL="0" lvl="0" indent="0" algn="l" defTabSz="977900">
            <a:lnSpc>
              <a:spcPct val="90000"/>
            </a:lnSpc>
            <a:spcBef>
              <a:spcPct val="0"/>
            </a:spcBef>
            <a:spcAft>
              <a:spcPct val="35000"/>
            </a:spcAft>
            <a:buNone/>
          </a:pPr>
          <a:r>
            <a:rPr lang="en-US" sz="2200" kern="1200" dirty="0"/>
            <a:t>Using Sage Maker, we'll explore various modeling techniques and algorithms suitable for our analysis objectives, such as topic modeling or sentiment analysis. </a:t>
          </a:r>
        </a:p>
      </dsp:txBody>
      <dsp:txXfrm>
        <a:off x="1337231" y="1447715"/>
        <a:ext cx="8676308" cy="1157776"/>
      </dsp:txXfrm>
    </dsp:sp>
    <dsp:sp modelId="{CC2A8016-5762-4147-9E2E-4436EF4AB1A8}">
      <dsp:nvSpPr>
        <dsp:cNvPr id="0" name=""/>
        <dsp:cNvSpPr/>
      </dsp:nvSpPr>
      <dsp:spPr>
        <a:xfrm>
          <a:off x="0" y="2894935"/>
          <a:ext cx="10013540" cy="11577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B76F4F-009C-4729-9265-83BF22F23615}">
      <dsp:nvSpPr>
        <dsp:cNvPr id="0" name=""/>
        <dsp:cNvSpPr/>
      </dsp:nvSpPr>
      <dsp:spPr>
        <a:xfrm>
          <a:off x="350227" y="3155435"/>
          <a:ext cx="636777" cy="6367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D920F0-36E1-4891-B3B7-57393813344C}">
      <dsp:nvSpPr>
        <dsp:cNvPr id="0" name=""/>
        <dsp:cNvSpPr/>
      </dsp:nvSpPr>
      <dsp:spPr>
        <a:xfrm>
          <a:off x="1337231" y="2894935"/>
          <a:ext cx="8676308" cy="1157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31" tIns="122531" rIns="122531" bIns="122531" numCol="1" spcCol="1270" anchor="ctr" anchorCtr="0">
          <a:noAutofit/>
        </a:bodyPr>
        <a:lstStyle/>
        <a:p>
          <a:pPr marL="0" lvl="0" indent="0" algn="l" defTabSz="977900">
            <a:lnSpc>
              <a:spcPct val="90000"/>
            </a:lnSpc>
            <a:spcBef>
              <a:spcPct val="0"/>
            </a:spcBef>
            <a:spcAft>
              <a:spcPct val="35000"/>
            </a:spcAft>
            <a:buNone/>
          </a:pPr>
          <a:r>
            <a:rPr lang="en-US" sz="2200" kern="1200"/>
            <a:t>Additionally, we'll conduct Exploratory Data Analysis (EDA) to gain deeper insights into the characteristics and patterns within our data.</a:t>
          </a:r>
        </a:p>
      </dsp:txBody>
      <dsp:txXfrm>
        <a:off x="1337231" y="2894935"/>
        <a:ext cx="8676308" cy="11577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7F41E-01EE-4DC1-8824-7CC823F97D90}">
      <dsp:nvSpPr>
        <dsp:cNvPr id="0" name=""/>
        <dsp:cNvSpPr/>
      </dsp:nvSpPr>
      <dsp:spPr>
        <a:xfrm>
          <a:off x="0" y="791923"/>
          <a:ext cx="10106374" cy="14620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FA72B7-A427-4ADC-93D1-99BCB08CCEDA}">
      <dsp:nvSpPr>
        <dsp:cNvPr id="0" name=""/>
        <dsp:cNvSpPr/>
      </dsp:nvSpPr>
      <dsp:spPr>
        <a:xfrm>
          <a:off x="442258" y="1120876"/>
          <a:ext cx="804107" cy="8041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F1D98F-9938-44AD-9098-1ECCF6CEB38F}">
      <dsp:nvSpPr>
        <dsp:cNvPr id="0" name=""/>
        <dsp:cNvSpPr/>
      </dsp:nvSpPr>
      <dsp:spPr>
        <a:xfrm>
          <a:off x="1688624" y="791923"/>
          <a:ext cx="8417749" cy="1462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730" tIns="154730" rIns="154730" bIns="154730" numCol="1" spcCol="1270" anchor="ctr" anchorCtr="0">
          <a:noAutofit/>
        </a:bodyPr>
        <a:lstStyle/>
        <a:p>
          <a:pPr marL="0" lvl="0" indent="0" algn="l" defTabSz="844550">
            <a:lnSpc>
              <a:spcPct val="100000"/>
            </a:lnSpc>
            <a:spcBef>
              <a:spcPct val="0"/>
            </a:spcBef>
            <a:spcAft>
              <a:spcPct val="35000"/>
            </a:spcAft>
            <a:buNone/>
          </a:pPr>
          <a:r>
            <a:rPr lang="en-US" sz="1900" kern="1200" dirty="0"/>
            <a:t>We use Amazon Sage Maker’s tools to rigorously assess our trained machine learning models. </a:t>
          </a:r>
        </a:p>
      </dsp:txBody>
      <dsp:txXfrm>
        <a:off x="1688624" y="791923"/>
        <a:ext cx="8417749" cy="1462012"/>
      </dsp:txXfrm>
    </dsp:sp>
    <dsp:sp modelId="{CECF2CF4-1454-4A41-B4D9-8602639C00FF}">
      <dsp:nvSpPr>
        <dsp:cNvPr id="0" name=""/>
        <dsp:cNvSpPr/>
      </dsp:nvSpPr>
      <dsp:spPr>
        <a:xfrm>
          <a:off x="0" y="2619439"/>
          <a:ext cx="10106374" cy="14620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A893F8-AC14-4C69-ADD9-069A591125D1}">
      <dsp:nvSpPr>
        <dsp:cNvPr id="0" name=""/>
        <dsp:cNvSpPr/>
      </dsp:nvSpPr>
      <dsp:spPr>
        <a:xfrm>
          <a:off x="442258" y="2948392"/>
          <a:ext cx="804107" cy="8041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83DA0E-FF0B-4F6B-A9D3-4C1A3E72ECD1}">
      <dsp:nvSpPr>
        <dsp:cNvPr id="0" name=""/>
        <dsp:cNvSpPr/>
      </dsp:nvSpPr>
      <dsp:spPr>
        <a:xfrm>
          <a:off x="1688624" y="2619439"/>
          <a:ext cx="8417749" cy="1462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730" tIns="154730" rIns="154730" bIns="154730" numCol="1" spcCol="1270" anchor="ctr" anchorCtr="0">
          <a:noAutofit/>
        </a:bodyPr>
        <a:lstStyle/>
        <a:p>
          <a:pPr marL="0" lvl="0" indent="0" algn="l" defTabSz="844550">
            <a:lnSpc>
              <a:spcPct val="100000"/>
            </a:lnSpc>
            <a:spcBef>
              <a:spcPct val="0"/>
            </a:spcBef>
            <a:spcAft>
              <a:spcPct val="35000"/>
            </a:spcAft>
            <a:buNone/>
          </a:pPr>
          <a:r>
            <a:rPr lang="en-US" sz="1900" kern="1200"/>
            <a:t>Deployed to Sage Maker endpoints, we evaluate their performance using validation datasets and diverse metrics like accuracy, precision, recall, and F1-score for classification, or mean absolute error and root mean squared error for regression.</a:t>
          </a:r>
        </a:p>
      </dsp:txBody>
      <dsp:txXfrm>
        <a:off x="1688624" y="2619439"/>
        <a:ext cx="8417749" cy="14620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9CC29-95D4-4FB8-BF1C-74C494D5452C}">
      <dsp:nvSpPr>
        <dsp:cNvPr id="0" name=""/>
        <dsp:cNvSpPr/>
      </dsp:nvSpPr>
      <dsp:spPr>
        <a:xfrm>
          <a:off x="160647" y="1750122"/>
          <a:ext cx="1567302" cy="156730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2B6B5D-D074-4595-BA40-BD13E38053BE}">
      <dsp:nvSpPr>
        <dsp:cNvPr id="0" name=""/>
        <dsp:cNvSpPr/>
      </dsp:nvSpPr>
      <dsp:spPr>
        <a:xfrm>
          <a:off x="489780" y="2079256"/>
          <a:ext cx="909035" cy="9090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37CDC2-2126-4416-82CF-56982FD4603D}">
      <dsp:nvSpPr>
        <dsp:cNvPr id="0" name=""/>
        <dsp:cNvSpPr/>
      </dsp:nvSpPr>
      <dsp:spPr>
        <a:xfrm>
          <a:off x="2063799" y="1750122"/>
          <a:ext cx="3694355" cy="156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kern="1200" dirty="0"/>
            <a:t>We utilize Amazon Sage Maker’s seamless deployment capabilities to transition our trained machine learning models into production-ready environments</a:t>
          </a:r>
          <a:r>
            <a:rPr lang="en-US" sz="1800" b="0" kern="1200" dirty="0">
              <a:latin typeface="Rockwell Condensed" panose="02060603050405020104"/>
            </a:rPr>
            <a:t>.</a:t>
          </a:r>
          <a:endParaRPr lang="en-US" sz="1800" b="0" kern="1200" dirty="0"/>
        </a:p>
      </dsp:txBody>
      <dsp:txXfrm>
        <a:off x="2063799" y="1750122"/>
        <a:ext cx="3694355" cy="1567302"/>
      </dsp:txXfrm>
    </dsp:sp>
    <dsp:sp modelId="{3C339E48-4E4C-41E6-B8A7-190B5762AA67}">
      <dsp:nvSpPr>
        <dsp:cNvPr id="0" name=""/>
        <dsp:cNvSpPr/>
      </dsp:nvSpPr>
      <dsp:spPr>
        <a:xfrm>
          <a:off x="6401868" y="1750122"/>
          <a:ext cx="1567302" cy="156730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F6A833-9077-432C-9735-E5D33EC071B6}">
      <dsp:nvSpPr>
        <dsp:cNvPr id="0" name=""/>
        <dsp:cNvSpPr/>
      </dsp:nvSpPr>
      <dsp:spPr>
        <a:xfrm>
          <a:off x="6731002" y="2079256"/>
          <a:ext cx="909035" cy="9090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4C3A74-7359-4D24-852F-F65D81059F48}">
      <dsp:nvSpPr>
        <dsp:cNvPr id="0" name=""/>
        <dsp:cNvSpPr/>
      </dsp:nvSpPr>
      <dsp:spPr>
        <a:xfrm>
          <a:off x="8305021" y="1750122"/>
          <a:ext cx="3694355" cy="156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Leveraging Sage Maker endpoints, we make the models accessible for real-time inference, enabling seamless integration into existing systems and applications.</a:t>
          </a:r>
        </a:p>
      </dsp:txBody>
      <dsp:txXfrm>
        <a:off x="8305021" y="1750122"/>
        <a:ext cx="3694355" cy="156730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2C2E953-B8C5-4E93-925A-6982BDCA1C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B6DAF8E-D5F9-4DF2-8C8A-033031341D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CC3AD3-A696-4BAE-8A8B-AB8BA5017DFC}" type="datetime1">
              <a:rPr lang="en-GB" smtClean="0"/>
              <a:t>03/03/2024</a:t>
            </a:fld>
            <a:endParaRPr lang="en-GB"/>
          </a:p>
        </p:txBody>
      </p:sp>
      <p:sp>
        <p:nvSpPr>
          <p:cNvPr id="4" name="Footer Placeholder 3">
            <a:extLst>
              <a:ext uri="{FF2B5EF4-FFF2-40B4-BE49-F238E27FC236}">
                <a16:creationId xmlns:a16="http://schemas.microsoft.com/office/drawing/2014/main" id="{1622962D-718B-4683-B60B-78C0FB18BB9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D85A7A6A-4FB7-4F9F-B7E8-B7E124C797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A077B8-B87F-4F12-B9AE-C10D8C208D5F}" type="slidenum">
              <a:rPr lang="en-GB" smtClean="0"/>
              <a:t>‹#›</a:t>
            </a:fld>
            <a:endParaRPr lang="en-GB"/>
          </a:p>
        </p:txBody>
      </p:sp>
    </p:spTree>
    <p:extLst>
      <p:ext uri="{BB962C8B-B14F-4D97-AF65-F5344CB8AC3E}">
        <p14:creationId xmlns:p14="http://schemas.microsoft.com/office/powerpoint/2010/main" val="35064861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79EDEC-F7C2-4173-9984-61BD005D96A3}" type="datetime1">
              <a:rPr lang="en-GB" smtClean="0"/>
              <a:pPr/>
              <a:t>03/03/2024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091EA-579B-497F-BE44-DB67AFC69E51}" type="slidenum">
              <a:rPr lang="en-GB" noProof="0" smtClean="0"/>
              <a:t>‹#›</a:t>
            </a:fld>
            <a:endParaRPr lang="en-GB" noProof="0"/>
          </a:p>
        </p:txBody>
      </p:sp>
    </p:spTree>
    <p:extLst>
      <p:ext uri="{BB962C8B-B14F-4D97-AF65-F5344CB8AC3E}">
        <p14:creationId xmlns:p14="http://schemas.microsoft.com/office/powerpoint/2010/main" val="128636552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7263" y="1143000"/>
            <a:ext cx="4943475"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D091EA-579B-497F-BE44-DB67AFC69E51}" type="slidenum">
              <a:rPr lang="en-GB" smtClean="0"/>
              <a:t>1</a:t>
            </a:fld>
            <a:endParaRPr lang="en-GB"/>
          </a:p>
        </p:txBody>
      </p:sp>
    </p:spTree>
    <p:extLst>
      <p:ext uri="{BB962C8B-B14F-4D97-AF65-F5344CB8AC3E}">
        <p14:creationId xmlns:p14="http://schemas.microsoft.com/office/powerpoint/2010/main" val="2414499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7263" y="1143000"/>
            <a:ext cx="49434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091EA-579B-497F-BE44-DB67AFC69E51}" type="slidenum">
              <a:rPr lang="en-GB" noProof="0" smtClean="0"/>
              <a:t>10</a:t>
            </a:fld>
            <a:endParaRPr lang="en-GB" noProof="0"/>
          </a:p>
        </p:txBody>
      </p:sp>
    </p:spTree>
    <p:extLst>
      <p:ext uri="{BB962C8B-B14F-4D97-AF65-F5344CB8AC3E}">
        <p14:creationId xmlns:p14="http://schemas.microsoft.com/office/powerpoint/2010/main" val="996669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7263" y="1143000"/>
            <a:ext cx="49434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091EA-579B-497F-BE44-DB67AFC69E51}" type="slidenum">
              <a:rPr lang="en-GB" noProof="0" smtClean="0"/>
              <a:t>11</a:t>
            </a:fld>
            <a:endParaRPr lang="en-GB" noProof="0"/>
          </a:p>
        </p:txBody>
      </p:sp>
    </p:spTree>
    <p:extLst>
      <p:ext uri="{BB962C8B-B14F-4D97-AF65-F5344CB8AC3E}">
        <p14:creationId xmlns:p14="http://schemas.microsoft.com/office/powerpoint/2010/main" val="3116544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7263" y="1143000"/>
            <a:ext cx="4943475" cy="30861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fld id="{D4D091EA-579B-497F-BE44-DB67AFC69E51}" type="slidenum">
              <a:rPr lang="en-GB" noProof="0" smtClean="0"/>
              <a:t>12</a:t>
            </a:fld>
            <a:endParaRPr lang="en-GB" noProof="0"/>
          </a:p>
        </p:txBody>
      </p:sp>
    </p:spTree>
    <p:extLst>
      <p:ext uri="{BB962C8B-B14F-4D97-AF65-F5344CB8AC3E}">
        <p14:creationId xmlns:p14="http://schemas.microsoft.com/office/powerpoint/2010/main" val="3265852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7263" y="1143000"/>
            <a:ext cx="49434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091EA-579B-497F-BE44-DB67AFC69E51}" type="slidenum">
              <a:rPr lang="en-GB" noProof="0" smtClean="0"/>
              <a:t>13</a:t>
            </a:fld>
            <a:endParaRPr lang="en-GB" noProof="0"/>
          </a:p>
        </p:txBody>
      </p:sp>
    </p:spTree>
    <p:extLst>
      <p:ext uri="{BB962C8B-B14F-4D97-AF65-F5344CB8AC3E}">
        <p14:creationId xmlns:p14="http://schemas.microsoft.com/office/powerpoint/2010/main" val="3449023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7263" y="1143000"/>
            <a:ext cx="49434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091EA-579B-497F-BE44-DB67AFC69E51}" type="slidenum">
              <a:rPr lang="en-GB" noProof="0" smtClean="0"/>
              <a:t>14</a:t>
            </a:fld>
            <a:endParaRPr lang="en-GB" noProof="0"/>
          </a:p>
        </p:txBody>
      </p:sp>
    </p:spTree>
    <p:extLst>
      <p:ext uri="{BB962C8B-B14F-4D97-AF65-F5344CB8AC3E}">
        <p14:creationId xmlns:p14="http://schemas.microsoft.com/office/powerpoint/2010/main" val="600101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7263" y="1143000"/>
            <a:ext cx="4943475" cy="30861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fld id="{D4D091EA-579B-497F-BE44-DB67AFC69E51}" type="slidenum">
              <a:rPr lang="en-GB" noProof="0" smtClean="0"/>
              <a:t>15</a:t>
            </a:fld>
            <a:endParaRPr lang="en-GB" noProof="0"/>
          </a:p>
        </p:txBody>
      </p:sp>
    </p:spTree>
    <p:extLst>
      <p:ext uri="{BB962C8B-B14F-4D97-AF65-F5344CB8AC3E}">
        <p14:creationId xmlns:p14="http://schemas.microsoft.com/office/powerpoint/2010/main" val="3025734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7263" y="1143000"/>
            <a:ext cx="4943475" cy="30861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fld id="{D4D091EA-579B-497F-BE44-DB67AFC69E51}" type="slidenum">
              <a:rPr lang="en-GB" noProof="0" smtClean="0"/>
              <a:t>16</a:t>
            </a:fld>
            <a:endParaRPr lang="en-GB" noProof="0"/>
          </a:p>
        </p:txBody>
      </p:sp>
    </p:spTree>
    <p:extLst>
      <p:ext uri="{BB962C8B-B14F-4D97-AF65-F5344CB8AC3E}">
        <p14:creationId xmlns:p14="http://schemas.microsoft.com/office/powerpoint/2010/main" val="58025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7263" y="1143000"/>
            <a:ext cx="49434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091EA-579B-497F-BE44-DB67AFC69E51}" type="slidenum">
              <a:rPr lang="en-GB" noProof="0" smtClean="0"/>
              <a:t>17</a:t>
            </a:fld>
            <a:endParaRPr lang="en-GB" noProof="0"/>
          </a:p>
        </p:txBody>
      </p:sp>
    </p:spTree>
    <p:extLst>
      <p:ext uri="{BB962C8B-B14F-4D97-AF65-F5344CB8AC3E}">
        <p14:creationId xmlns:p14="http://schemas.microsoft.com/office/powerpoint/2010/main" val="609537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7263" y="1143000"/>
            <a:ext cx="49434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091EA-579B-497F-BE44-DB67AFC69E51}" type="slidenum">
              <a:rPr lang="en-GB" noProof="0" smtClean="0"/>
              <a:t>18</a:t>
            </a:fld>
            <a:endParaRPr lang="en-GB" noProof="0"/>
          </a:p>
        </p:txBody>
      </p:sp>
    </p:spTree>
    <p:extLst>
      <p:ext uri="{BB962C8B-B14F-4D97-AF65-F5344CB8AC3E}">
        <p14:creationId xmlns:p14="http://schemas.microsoft.com/office/powerpoint/2010/main" val="28380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7263" y="1143000"/>
            <a:ext cx="49434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091EA-579B-497F-BE44-DB67AFC69E51}" type="slidenum">
              <a:rPr lang="en-GB" noProof="0" smtClean="0"/>
              <a:t>2</a:t>
            </a:fld>
            <a:endParaRPr lang="en-GB" noProof="0"/>
          </a:p>
        </p:txBody>
      </p:sp>
    </p:spTree>
    <p:extLst>
      <p:ext uri="{BB962C8B-B14F-4D97-AF65-F5344CB8AC3E}">
        <p14:creationId xmlns:p14="http://schemas.microsoft.com/office/powerpoint/2010/main" val="910988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7263" y="1143000"/>
            <a:ext cx="49434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091EA-579B-497F-BE44-DB67AFC69E51}" type="slidenum">
              <a:rPr lang="en-GB" noProof="0" smtClean="0"/>
              <a:t>3</a:t>
            </a:fld>
            <a:endParaRPr lang="en-GB" noProof="0"/>
          </a:p>
        </p:txBody>
      </p:sp>
    </p:spTree>
    <p:extLst>
      <p:ext uri="{BB962C8B-B14F-4D97-AF65-F5344CB8AC3E}">
        <p14:creationId xmlns:p14="http://schemas.microsoft.com/office/powerpoint/2010/main" val="3111083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7263" y="1143000"/>
            <a:ext cx="49434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091EA-579B-497F-BE44-DB67AFC69E51}" type="slidenum">
              <a:rPr lang="en-GB" noProof="0" smtClean="0"/>
              <a:t>4</a:t>
            </a:fld>
            <a:endParaRPr lang="en-GB" noProof="0"/>
          </a:p>
        </p:txBody>
      </p:sp>
    </p:spTree>
    <p:extLst>
      <p:ext uri="{BB962C8B-B14F-4D97-AF65-F5344CB8AC3E}">
        <p14:creationId xmlns:p14="http://schemas.microsoft.com/office/powerpoint/2010/main" val="2587048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7263" y="1143000"/>
            <a:ext cx="49434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091EA-579B-497F-BE44-DB67AFC69E51}" type="slidenum">
              <a:rPr lang="en-GB" noProof="0" smtClean="0"/>
              <a:t>5</a:t>
            </a:fld>
            <a:endParaRPr lang="en-GB" noProof="0"/>
          </a:p>
        </p:txBody>
      </p:sp>
    </p:spTree>
    <p:extLst>
      <p:ext uri="{BB962C8B-B14F-4D97-AF65-F5344CB8AC3E}">
        <p14:creationId xmlns:p14="http://schemas.microsoft.com/office/powerpoint/2010/main" val="3128964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7263" y="1143000"/>
            <a:ext cx="4943475" cy="3086100"/>
          </a:xfrm>
        </p:spPr>
      </p:sp>
      <p:sp>
        <p:nvSpPr>
          <p:cNvPr id="3" name="Notes Placeholder 2"/>
          <p:cNvSpPr>
            <a:spLocks noGrp="1"/>
          </p:cNvSpPr>
          <p:nvPr>
            <p:ph type="body" idx="1"/>
          </p:nvPr>
        </p:nvSpPr>
        <p:spPr/>
        <p:txBody>
          <a:bodyPr/>
          <a:lstStyle/>
          <a:p>
            <a:r>
              <a:rPr lang="en-US" dirty="0"/>
              <a:t>Data mining and analysis</a:t>
            </a:r>
          </a:p>
        </p:txBody>
      </p:sp>
      <p:sp>
        <p:nvSpPr>
          <p:cNvPr id="4" name="Slide Number Placeholder 3"/>
          <p:cNvSpPr>
            <a:spLocks noGrp="1"/>
          </p:cNvSpPr>
          <p:nvPr>
            <p:ph type="sldNum" sz="quarter" idx="5"/>
          </p:nvPr>
        </p:nvSpPr>
        <p:spPr/>
        <p:txBody>
          <a:bodyPr/>
          <a:lstStyle/>
          <a:p>
            <a:fld id="{D4D091EA-579B-497F-BE44-DB67AFC69E51}" type="slidenum">
              <a:rPr lang="en-GB" noProof="0" smtClean="0"/>
              <a:t>6</a:t>
            </a:fld>
            <a:endParaRPr lang="en-GB" noProof="0"/>
          </a:p>
        </p:txBody>
      </p:sp>
    </p:spTree>
    <p:extLst>
      <p:ext uri="{BB962C8B-B14F-4D97-AF65-F5344CB8AC3E}">
        <p14:creationId xmlns:p14="http://schemas.microsoft.com/office/powerpoint/2010/main" val="3818490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7263" y="1143000"/>
            <a:ext cx="4943475"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4D091EA-579B-497F-BE44-DB67AFC69E51}" type="slidenum">
              <a:rPr lang="en-GB" noProof="0" smtClean="0"/>
              <a:t>7</a:t>
            </a:fld>
            <a:endParaRPr lang="en-GB" noProof="0"/>
          </a:p>
        </p:txBody>
      </p:sp>
    </p:spTree>
    <p:extLst>
      <p:ext uri="{BB962C8B-B14F-4D97-AF65-F5344CB8AC3E}">
        <p14:creationId xmlns:p14="http://schemas.microsoft.com/office/powerpoint/2010/main" val="1302419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7263" y="1143000"/>
            <a:ext cx="49434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091EA-579B-497F-BE44-DB67AFC69E51}" type="slidenum">
              <a:rPr lang="en-GB" noProof="0" smtClean="0"/>
              <a:t>8</a:t>
            </a:fld>
            <a:endParaRPr lang="en-GB" noProof="0"/>
          </a:p>
        </p:txBody>
      </p:sp>
    </p:spTree>
    <p:extLst>
      <p:ext uri="{BB962C8B-B14F-4D97-AF65-F5344CB8AC3E}">
        <p14:creationId xmlns:p14="http://schemas.microsoft.com/office/powerpoint/2010/main" val="1418559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7263" y="1143000"/>
            <a:ext cx="49434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091EA-579B-497F-BE44-DB67AFC69E51}" type="slidenum">
              <a:rPr lang="en-GB" noProof="0" smtClean="0"/>
              <a:t>9</a:t>
            </a:fld>
            <a:endParaRPr lang="en-GB" noProof="0"/>
          </a:p>
        </p:txBody>
      </p:sp>
    </p:spTree>
    <p:extLst>
      <p:ext uri="{BB962C8B-B14F-4D97-AF65-F5344CB8AC3E}">
        <p14:creationId xmlns:p14="http://schemas.microsoft.com/office/powerpoint/2010/main" val="145638539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18676" y="1490995"/>
            <a:ext cx="10199032" cy="893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18676" y="4759525"/>
            <a:ext cx="10199032" cy="893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18676" y="1643568"/>
            <a:ext cx="10199032" cy="303657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26599" y="4504072"/>
            <a:ext cx="1078371" cy="1196498"/>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49095" y="1585391"/>
            <a:ext cx="9943600" cy="3360471"/>
          </a:xfrm>
        </p:spPr>
        <p:txBody>
          <a:bodyPr anchor="ctr">
            <a:noAutofit/>
          </a:bodyPr>
          <a:lstStyle>
            <a:lvl1pPr algn="l">
              <a:lnSpc>
                <a:spcPct val="80000"/>
              </a:lnSpc>
              <a:defRPr sz="15382" cap="all"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7340" y="4858512"/>
            <a:ext cx="7872777" cy="1184262"/>
          </a:xfrm>
        </p:spPr>
        <p:txBody>
          <a:bodyPr>
            <a:normAutofit/>
          </a:bodyPr>
          <a:lstStyle>
            <a:lvl1pPr marL="0" indent="0" algn="l">
              <a:buNone/>
              <a:defRPr sz="3525">
                <a:solidFill>
                  <a:schemeClr val="tx1"/>
                </a:solidFill>
              </a:defRPr>
            </a:lvl1pPr>
            <a:lvl2pPr marL="732572" indent="0" algn="ctr">
              <a:buNone/>
              <a:defRPr sz="3525"/>
            </a:lvl2pPr>
            <a:lvl3pPr marL="1465143" indent="0" algn="ctr">
              <a:buNone/>
              <a:defRPr sz="3525"/>
            </a:lvl3pPr>
            <a:lvl4pPr marL="2197715" indent="0" algn="ctr">
              <a:buNone/>
              <a:defRPr sz="3205"/>
            </a:lvl4pPr>
            <a:lvl5pPr marL="2930286" indent="0" algn="ctr">
              <a:buNone/>
              <a:defRPr sz="3205"/>
            </a:lvl5pPr>
            <a:lvl6pPr marL="3662858" indent="0" algn="ctr">
              <a:buNone/>
              <a:defRPr sz="3205"/>
            </a:lvl6pPr>
            <a:lvl7pPr marL="4395429" indent="0" algn="ctr">
              <a:buNone/>
              <a:defRPr sz="3205"/>
            </a:lvl7pPr>
            <a:lvl8pPr marL="5128001" indent="0" algn="ctr">
              <a:buNone/>
              <a:defRPr sz="3205"/>
            </a:lvl8pPr>
            <a:lvl9pPr marL="5860572" indent="0" algn="ctr">
              <a:buNone/>
              <a:defRPr sz="3205"/>
            </a:lvl9pPr>
          </a:lstStyle>
          <a:p>
            <a:r>
              <a:rPr lang="en-US" dirty="0"/>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dirty="0"/>
              <a:t>3/3/2024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70250" y="4748054"/>
            <a:ext cx="1191070" cy="708533"/>
          </a:xfrm>
        </p:spPr>
        <p:txBody>
          <a:bodyPr/>
          <a:lstStyle>
            <a:lvl1pPr>
              <a:defRPr sz="4486"/>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477982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7157CC2-0FC8-4686-B024-99790E0F5162}" type="datetimeFigureOut">
              <a:rPr lang="en-US" dirty="0"/>
              <a:t>3/3/2024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017283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04451" y="590444"/>
            <a:ext cx="2546717" cy="624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064299" y="590444"/>
            <a:ext cx="7488109" cy="624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6764DA5-CD3D-4590-A511-FCD3BC7A793E}" type="datetimeFigureOut">
              <a:rPr lang="en-US" dirty="0"/>
              <a:t>3/3/2024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731112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2F5661D-6934-4B32-B92C-470368BF1EC6}" type="datetimeFigureOut">
              <a:rPr lang="en-US" dirty="0"/>
              <a:t>3/3/2024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919165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5443941"/>
            <a:ext cx="12163425" cy="21474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2049" y="1356334"/>
            <a:ext cx="9259407" cy="3896932"/>
          </a:xfrm>
        </p:spPr>
        <p:txBody>
          <a:bodyPr anchor="ctr">
            <a:normAutofit/>
          </a:bodyPr>
          <a:lstStyle>
            <a:lvl1pPr>
              <a:lnSpc>
                <a:spcPct val="80000"/>
              </a:lnSpc>
              <a:defRPr sz="12818" b="0"/>
            </a:lvl1pPr>
          </a:lstStyle>
          <a:p>
            <a:r>
              <a:rPr lang="en-US" dirty="0"/>
              <a:t>Click to edit Master title style</a:t>
            </a:r>
          </a:p>
        </p:txBody>
      </p:sp>
      <p:sp>
        <p:nvSpPr>
          <p:cNvPr id="3" name="Text Placeholder 2"/>
          <p:cNvSpPr>
            <a:spLocks noGrp="1"/>
          </p:cNvSpPr>
          <p:nvPr>
            <p:ph type="body" idx="1"/>
          </p:nvPr>
        </p:nvSpPr>
        <p:spPr>
          <a:xfrm>
            <a:off x="2160698" y="5556923"/>
            <a:ext cx="9031343" cy="1180888"/>
          </a:xfrm>
        </p:spPr>
        <p:txBody>
          <a:bodyPr anchor="t">
            <a:normAutofit/>
          </a:bodyPr>
          <a:lstStyle>
            <a:lvl1pPr marL="0" indent="0">
              <a:buNone/>
              <a:defRPr sz="3205">
                <a:solidFill>
                  <a:schemeClr val="tx1"/>
                </a:solidFill>
              </a:defRPr>
            </a:lvl1pPr>
            <a:lvl2pPr marL="732572" indent="0">
              <a:buNone/>
              <a:defRPr sz="2884">
                <a:solidFill>
                  <a:schemeClr val="tx1">
                    <a:tint val="75000"/>
                  </a:schemeClr>
                </a:solidFill>
              </a:defRPr>
            </a:lvl2pPr>
            <a:lvl3pPr marL="1465143" indent="0">
              <a:buNone/>
              <a:defRPr sz="2564">
                <a:solidFill>
                  <a:schemeClr val="tx1">
                    <a:tint val="75000"/>
                  </a:schemeClr>
                </a:solidFill>
              </a:defRPr>
            </a:lvl3pPr>
            <a:lvl4pPr marL="2197715" indent="0">
              <a:buNone/>
              <a:defRPr sz="2243">
                <a:solidFill>
                  <a:schemeClr val="tx1">
                    <a:tint val="75000"/>
                  </a:schemeClr>
                </a:solidFill>
              </a:defRPr>
            </a:lvl4pPr>
            <a:lvl5pPr marL="2930286" indent="0">
              <a:buNone/>
              <a:defRPr sz="2243">
                <a:solidFill>
                  <a:schemeClr val="tx1">
                    <a:tint val="75000"/>
                  </a:schemeClr>
                </a:solidFill>
              </a:defRPr>
            </a:lvl5pPr>
            <a:lvl6pPr marL="3662858" indent="0">
              <a:buNone/>
              <a:defRPr sz="2243">
                <a:solidFill>
                  <a:schemeClr val="tx1">
                    <a:tint val="75000"/>
                  </a:schemeClr>
                </a:solidFill>
              </a:defRPr>
            </a:lvl6pPr>
            <a:lvl7pPr marL="4395429" indent="0">
              <a:buNone/>
              <a:defRPr sz="2243">
                <a:solidFill>
                  <a:schemeClr val="tx1">
                    <a:tint val="75000"/>
                  </a:schemeClr>
                </a:solidFill>
              </a:defRPr>
            </a:lvl7pPr>
            <a:lvl8pPr marL="5128001" indent="0">
              <a:buNone/>
              <a:defRPr sz="2243">
                <a:solidFill>
                  <a:schemeClr val="tx1">
                    <a:tint val="75000"/>
                  </a:schemeClr>
                </a:solidFill>
              </a:defRPr>
            </a:lvl8pPr>
            <a:lvl9pPr marL="5860572" indent="0">
              <a:buNone/>
              <a:defRPr sz="2243">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8573526" y="6943624"/>
            <a:ext cx="2638111" cy="404173"/>
          </a:xfrm>
        </p:spPr>
        <p:txBody>
          <a:bodyPr/>
          <a:lstStyle/>
          <a:p>
            <a:fld id="{C6F822A4-8DA6-4447-9B1F-C5DB58435268}" type="datetimeFigureOut">
              <a:rPr lang="en-US" dirty="0"/>
              <a:t>3/3/2024</a:t>
            </a:fld>
            <a:endParaRPr lang="en-US" dirty="0"/>
          </a:p>
        </p:txBody>
      </p:sp>
      <p:sp>
        <p:nvSpPr>
          <p:cNvPr id="5" name="Footer Placeholder 4"/>
          <p:cNvSpPr>
            <a:spLocks noGrp="1"/>
          </p:cNvSpPr>
          <p:nvPr>
            <p:ph type="ftr" sz="quarter" idx="11"/>
          </p:nvPr>
        </p:nvSpPr>
        <p:spPr>
          <a:xfrm>
            <a:off x="2177592" y="6943624"/>
            <a:ext cx="6312818" cy="404173"/>
          </a:xfrm>
        </p:spPr>
        <p:txBody>
          <a:bodyPr/>
          <a:lstStyle/>
          <a:p>
            <a:endParaRPr lang="en-US" dirty="0"/>
          </a:p>
        </p:txBody>
      </p:sp>
      <p:grpSp>
        <p:nvGrpSpPr>
          <p:cNvPr id="8" name="Group 7"/>
          <p:cNvGrpSpPr/>
          <p:nvPr/>
        </p:nvGrpSpPr>
        <p:grpSpPr>
          <a:xfrm>
            <a:off x="895296" y="2574585"/>
            <a:ext cx="1078371" cy="1196498"/>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1725" y="2774150"/>
            <a:ext cx="1185513" cy="797368"/>
          </a:xfrm>
        </p:spPr>
        <p:txBody>
          <a:bodyPr/>
          <a:lstStyle>
            <a:lvl1pPr>
              <a:defRPr sz="4486"/>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827635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067340" y="2429256"/>
            <a:ext cx="4743736" cy="4403027"/>
          </a:xfrm>
        </p:spPr>
        <p:txBody>
          <a:bodyPr/>
          <a:lstStyle>
            <a:lvl1pPr>
              <a:defRPr sz="3205"/>
            </a:lvl1pPr>
            <a:lvl2pPr>
              <a:defRPr sz="2884"/>
            </a:lvl2pPr>
            <a:lvl3pPr>
              <a:defRPr sz="2564"/>
            </a:lvl3pPr>
            <a:lvl4pPr>
              <a:defRPr sz="2564"/>
            </a:lvl4pPr>
            <a:lvl5pPr>
              <a:defRPr sz="2564"/>
            </a:lvl5pPr>
            <a:lvl6pPr>
              <a:defRPr sz="2564"/>
            </a:lvl6pPr>
            <a:lvl7pPr>
              <a:defRPr sz="2564"/>
            </a:lvl7pPr>
            <a:lvl8pPr>
              <a:defRPr sz="2564"/>
            </a:lvl8pPr>
            <a:lvl9pPr>
              <a:defRPr sz="2564"/>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9308" y="2429256"/>
            <a:ext cx="4743736" cy="4403027"/>
          </a:xfrm>
        </p:spPr>
        <p:txBody>
          <a:bodyPr/>
          <a:lstStyle>
            <a:lvl1pPr>
              <a:defRPr sz="3205"/>
            </a:lvl1pPr>
            <a:lvl2pPr>
              <a:defRPr sz="2884"/>
            </a:lvl2pPr>
            <a:lvl3pPr>
              <a:defRPr sz="2564"/>
            </a:lvl3pPr>
            <a:lvl4pPr>
              <a:defRPr sz="2564"/>
            </a:lvl4pPr>
            <a:lvl5pPr>
              <a:defRPr sz="2564"/>
            </a:lvl5pPr>
            <a:lvl6pPr>
              <a:defRPr sz="2564"/>
            </a:lvl6pPr>
            <a:lvl7pPr>
              <a:defRPr sz="2564"/>
            </a:lvl7pPr>
            <a:lvl8pPr>
              <a:defRPr sz="2564"/>
            </a:lvl8pPr>
            <a:lvl9pPr>
              <a:defRPr sz="2564"/>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548D31E-DCDA-41A7-9C67-C4B11B94D21D}" type="datetimeFigureOut">
              <a:rPr lang="en-US" dirty="0"/>
              <a:t>3/3/2024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515581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064300" y="2267306"/>
            <a:ext cx="4743736" cy="708533"/>
          </a:xfrm>
        </p:spPr>
        <p:txBody>
          <a:bodyPr anchor="ctr">
            <a:normAutofit/>
          </a:bodyPr>
          <a:lstStyle>
            <a:lvl1pPr marL="0" indent="0">
              <a:buNone/>
              <a:defRPr sz="3205" b="1">
                <a:solidFill>
                  <a:schemeClr val="accent1">
                    <a:lumMod val="75000"/>
                  </a:schemeClr>
                </a:solidFill>
              </a:defRPr>
            </a:lvl1pPr>
            <a:lvl2pPr marL="732572" indent="0">
              <a:buNone/>
              <a:defRPr sz="3205" b="1"/>
            </a:lvl2pPr>
            <a:lvl3pPr marL="1465143" indent="0">
              <a:buNone/>
              <a:defRPr sz="2884" b="1"/>
            </a:lvl3pPr>
            <a:lvl4pPr marL="2197715" indent="0">
              <a:buNone/>
              <a:defRPr sz="2564" b="1"/>
            </a:lvl4pPr>
            <a:lvl5pPr marL="2930286" indent="0">
              <a:buNone/>
              <a:defRPr sz="2564" b="1"/>
            </a:lvl5pPr>
            <a:lvl6pPr marL="3662858" indent="0">
              <a:buNone/>
              <a:defRPr sz="2564" b="1"/>
            </a:lvl6pPr>
            <a:lvl7pPr marL="4395429" indent="0">
              <a:buNone/>
              <a:defRPr sz="2564" b="1"/>
            </a:lvl7pPr>
            <a:lvl8pPr marL="5128001" indent="0">
              <a:buNone/>
              <a:defRPr sz="2564" b="1"/>
            </a:lvl8pPr>
            <a:lvl9pPr marL="5860572" indent="0">
              <a:buNone/>
              <a:defRPr sz="2564" b="1"/>
            </a:lvl9pPr>
          </a:lstStyle>
          <a:p>
            <a:pPr lvl="0"/>
            <a:r>
              <a:rPr lang="en-US" dirty="0"/>
              <a:t>Click to edit Master text styles</a:t>
            </a:r>
          </a:p>
        </p:txBody>
      </p:sp>
      <p:sp>
        <p:nvSpPr>
          <p:cNvPr id="4" name="Content Placeholder 3"/>
          <p:cNvSpPr>
            <a:spLocks noGrp="1"/>
          </p:cNvSpPr>
          <p:nvPr>
            <p:ph sz="half" idx="2"/>
          </p:nvPr>
        </p:nvSpPr>
        <p:spPr>
          <a:xfrm>
            <a:off x="1067340" y="3036570"/>
            <a:ext cx="4743736" cy="3643884"/>
          </a:xfrm>
        </p:spPr>
        <p:txBody>
          <a:bodyPr/>
          <a:lstStyle>
            <a:lvl1pPr>
              <a:defRPr sz="3205"/>
            </a:lvl1pPr>
            <a:lvl2pPr>
              <a:defRPr sz="2884"/>
            </a:lvl2pPr>
            <a:lvl3pPr>
              <a:defRPr sz="2564"/>
            </a:lvl3pPr>
            <a:lvl4pPr>
              <a:defRPr sz="2564"/>
            </a:lvl4pPr>
            <a:lvl5pPr>
              <a:defRPr sz="2564"/>
            </a:lvl5pPr>
            <a:lvl6pPr>
              <a:defRPr sz="2564"/>
            </a:lvl6pPr>
            <a:lvl7pPr>
              <a:defRPr sz="2564"/>
            </a:lvl7pPr>
            <a:lvl8pPr>
              <a:defRPr sz="2564"/>
            </a:lvl8pPr>
            <a:lvl9pPr>
              <a:defRPr sz="2564"/>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9308" y="2267306"/>
            <a:ext cx="4743736" cy="708533"/>
          </a:xfrm>
        </p:spPr>
        <p:txBody>
          <a:bodyPr anchor="ctr">
            <a:normAutofit/>
          </a:bodyPr>
          <a:lstStyle>
            <a:lvl1pPr marL="0" indent="0">
              <a:buNone/>
              <a:defRPr sz="3205" b="1">
                <a:solidFill>
                  <a:schemeClr val="accent1">
                    <a:lumMod val="75000"/>
                  </a:schemeClr>
                </a:solidFill>
              </a:defRPr>
            </a:lvl1pPr>
            <a:lvl2pPr marL="732572" indent="0">
              <a:buNone/>
              <a:defRPr sz="3205" b="1"/>
            </a:lvl2pPr>
            <a:lvl3pPr marL="1465143" indent="0">
              <a:buNone/>
              <a:defRPr sz="2884" b="1"/>
            </a:lvl3pPr>
            <a:lvl4pPr marL="2197715" indent="0">
              <a:buNone/>
              <a:defRPr sz="2564" b="1"/>
            </a:lvl4pPr>
            <a:lvl5pPr marL="2930286" indent="0">
              <a:buNone/>
              <a:defRPr sz="2564" b="1"/>
            </a:lvl5pPr>
            <a:lvl6pPr marL="3662858" indent="0">
              <a:buNone/>
              <a:defRPr sz="2564" b="1"/>
            </a:lvl6pPr>
            <a:lvl7pPr marL="4395429" indent="0">
              <a:buNone/>
              <a:defRPr sz="2564" b="1"/>
            </a:lvl7pPr>
            <a:lvl8pPr marL="5128001" indent="0">
              <a:buNone/>
              <a:defRPr sz="2564" b="1"/>
            </a:lvl8pPr>
            <a:lvl9pPr marL="5860572" indent="0">
              <a:buNone/>
              <a:defRPr sz="2564" b="1"/>
            </a:lvl9pPr>
          </a:lstStyle>
          <a:p>
            <a:pPr lvl="0"/>
            <a:r>
              <a:rPr lang="en-US" dirty="0"/>
              <a:t>Click to edit Master text styles</a:t>
            </a:r>
          </a:p>
        </p:txBody>
      </p:sp>
      <p:sp>
        <p:nvSpPr>
          <p:cNvPr id="6" name="Content Placeholder 5"/>
          <p:cNvSpPr>
            <a:spLocks noGrp="1"/>
          </p:cNvSpPr>
          <p:nvPr>
            <p:ph sz="quarter" idx="4"/>
          </p:nvPr>
        </p:nvSpPr>
        <p:spPr>
          <a:xfrm>
            <a:off x="6349308" y="3036570"/>
            <a:ext cx="4743736" cy="3643884"/>
          </a:xfrm>
        </p:spPr>
        <p:txBody>
          <a:bodyPr/>
          <a:lstStyle>
            <a:lvl1pPr>
              <a:defRPr sz="3205"/>
            </a:lvl1pPr>
            <a:lvl2pPr>
              <a:defRPr sz="2884"/>
            </a:lvl2pPr>
            <a:lvl3pPr>
              <a:defRPr sz="2564"/>
            </a:lvl3pPr>
            <a:lvl4pPr>
              <a:defRPr sz="2564"/>
            </a:lvl4pPr>
            <a:lvl5pPr>
              <a:defRPr sz="2564"/>
            </a:lvl5pPr>
            <a:lvl6pPr>
              <a:defRPr sz="2564"/>
            </a:lvl6pPr>
            <a:lvl7pPr>
              <a:defRPr sz="2564"/>
            </a:lvl7pPr>
            <a:lvl8pPr>
              <a:defRPr sz="2564"/>
            </a:lvl8pPr>
            <a:lvl9pPr>
              <a:defRPr sz="2564"/>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B3762C0-B258-48F1-ADE6-176B4174CCDD}" type="datetimeFigureOut">
              <a:rPr lang="en-US" dirty="0"/>
              <a:t>3/3/2024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294416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7919A6-33EB-49BD-A62F-1FA56B9F9712}" type="datetimeFigureOut">
              <a:rPr lang="en-US" dirty="0"/>
              <a:t>3/3/2024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128471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3/3/2024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05812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284279" y="1"/>
            <a:ext cx="3879146" cy="7591424"/>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29602" y="759143"/>
            <a:ext cx="3192899" cy="1923161"/>
          </a:xfrm>
        </p:spPr>
        <p:txBody>
          <a:bodyPr anchor="b">
            <a:normAutofit/>
          </a:bodyPr>
          <a:lstStyle>
            <a:lvl1pPr>
              <a:defRPr sz="5127" b="1"/>
            </a:lvl1pPr>
          </a:lstStyle>
          <a:p>
            <a:r>
              <a:rPr lang="en-US" dirty="0"/>
              <a:t>Click to edit Master title style</a:t>
            </a:r>
          </a:p>
        </p:txBody>
      </p:sp>
      <p:sp>
        <p:nvSpPr>
          <p:cNvPr id="3" name="Content Placeholder 2"/>
          <p:cNvSpPr>
            <a:spLocks noGrp="1"/>
          </p:cNvSpPr>
          <p:nvPr>
            <p:ph idx="1"/>
          </p:nvPr>
        </p:nvSpPr>
        <p:spPr>
          <a:xfrm>
            <a:off x="836236" y="759143"/>
            <a:ext cx="6695965" cy="5556923"/>
          </a:xfrm>
        </p:spPr>
        <p:txBody>
          <a:bodyPr/>
          <a:lstStyle>
            <a:lvl1pPr>
              <a:defRPr sz="3205"/>
            </a:lvl1pPr>
            <a:lvl2pPr>
              <a:defRPr sz="2884"/>
            </a:lvl2pPr>
            <a:lvl3pPr>
              <a:defRPr sz="2564"/>
            </a:lvl3pPr>
            <a:lvl4pPr>
              <a:defRPr sz="2564"/>
            </a:lvl4pPr>
            <a:lvl5pPr>
              <a:defRPr sz="2564"/>
            </a:lvl5pPr>
            <a:lvl6pPr>
              <a:defRPr sz="2564"/>
            </a:lvl6pPr>
            <a:lvl7pPr>
              <a:defRPr sz="2564"/>
            </a:lvl7pPr>
            <a:lvl8pPr>
              <a:defRPr sz="2564"/>
            </a:lvl8pPr>
            <a:lvl9pPr>
              <a:defRPr sz="2564"/>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529602" y="2682304"/>
            <a:ext cx="3192899" cy="3643884"/>
          </a:xfrm>
        </p:spPr>
        <p:txBody>
          <a:bodyPr>
            <a:normAutofit/>
          </a:bodyPr>
          <a:lstStyle>
            <a:lvl1pPr marL="0" indent="0">
              <a:lnSpc>
                <a:spcPct val="100000"/>
              </a:lnSpc>
              <a:spcBef>
                <a:spcPts val="1602"/>
              </a:spcBef>
              <a:buNone/>
              <a:defRPr sz="2243">
                <a:solidFill>
                  <a:schemeClr val="accent1">
                    <a:lumMod val="75000"/>
                  </a:schemeClr>
                </a:solidFill>
              </a:defRPr>
            </a:lvl1pPr>
            <a:lvl2pPr marL="732572" indent="0">
              <a:buNone/>
              <a:defRPr sz="1923"/>
            </a:lvl2pPr>
            <a:lvl3pPr marL="1465143" indent="0">
              <a:buNone/>
              <a:defRPr sz="1602"/>
            </a:lvl3pPr>
            <a:lvl4pPr marL="2197715" indent="0">
              <a:buNone/>
              <a:defRPr sz="1442"/>
            </a:lvl4pPr>
            <a:lvl5pPr marL="2930286" indent="0">
              <a:buNone/>
              <a:defRPr sz="1442"/>
            </a:lvl5pPr>
            <a:lvl6pPr marL="3662858" indent="0">
              <a:buNone/>
              <a:defRPr sz="1442"/>
            </a:lvl6pPr>
            <a:lvl7pPr marL="4395429" indent="0">
              <a:buNone/>
              <a:defRPr sz="1442"/>
            </a:lvl7pPr>
            <a:lvl8pPr marL="5128001" indent="0">
              <a:buNone/>
              <a:defRPr sz="1442"/>
            </a:lvl8pPr>
            <a:lvl9pPr marL="5860572" indent="0">
              <a:buNone/>
              <a:defRPr sz="1442"/>
            </a:lvl9pPr>
          </a:lstStyle>
          <a:p>
            <a:pPr lvl="0"/>
            <a:r>
              <a:rPr lang="en-US" dirty="0"/>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3/3/2024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375002" y="6895911"/>
            <a:ext cx="456128" cy="506095"/>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9144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284279" y="1"/>
            <a:ext cx="3879146" cy="7591424"/>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29602" y="759143"/>
            <a:ext cx="3192899" cy="1923161"/>
          </a:xfrm>
        </p:spPr>
        <p:txBody>
          <a:bodyPr anchor="b">
            <a:normAutofit/>
          </a:bodyPr>
          <a:lstStyle>
            <a:lvl1pPr>
              <a:defRPr sz="5127" b="1"/>
            </a:lvl1pPr>
          </a:lstStyle>
          <a:p>
            <a:r>
              <a:rPr lang="en-US" dirty="0"/>
              <a:t>Click to edit Master title style</a:t>
            </a:r>
          </a:p>
        </p:txBody>
      </p:sp>
      <p:sp>
        <p:nvSpPr>
          <p:cNvPr id="3" name="Picture Placeholder 2"/>
          <p:cNvSpPr>
            <a:spLocks noGrp="1" noChangeAspect="1"/>
          </p:cNvSpPr>
          <p:nvPr>
            <p:ph type="pic" idx="1"/>
          </p:nvPr>
        </p:nvSpPr>
        <p:spPr>
          <a:xfrm>
            <a:off x="0" y="0"/>
            <a:ext cx="8284278" cy="7591425"/>
          </a:xfrm>
          <a:solidFill>
            <a:schemeClr val="tx2">
              <a:lumMod val="20000"/>
              <a:lumOff val="80000"/>
            </a:schemeClr>
          </a:solidFill>
        </p:spPr>
        <p:txBody>
          <a:bodyPr anchor="t"/>
          <a:lstStyle>
            <a:lvl1pPr marL="0" indent="0">
              <a:buNone/>
              <a:defRPr sz="5127"/>
            </a:lvl1pPr>
            <a:lvl2pPr marL="732572" indent="0">
              <a:buNone/>
              <a:defRPr sz="4486"/>
            </a:lvl2pPr>
            <a:lvl3pPr marL="1465143" indent="0">
              <a:buNone/>
              <a:defRPr sz="3846"/>
            </a:lvl3pPr>
            <a:lvl4pPr marL="2197715" indent="0">
              <a:buNone/>
              <a:defRPr sz="3205"/>
            </a:lvl4pPr>
            <a:lvl5pPr marL="2930286" indent="0">
              <a:buNone/>
              <a:defRPr sz="3205"/>
            </a:lvl5pPr>
            <a:lvl6pPr marL="3662858" indent="0">
              <a:buNone/>
              <a:defRPr sz="3205"/>
            </a:lvl6pPr>
            <a:lvl7pPr marL="4395429" indent="0">
              <a:buNone/>
              <a:defRPr sz="3205"/>
            </a:lvl7pPr>
            <a:lvl8pPr marL="5128001" indent="0">
              <a:buNone/>
              <a:defRPr sz="3205"/>
            </a:lvl8pPr>
            <a:lvl9pPr marL="5860572" indent="0">
              <a:buNone/>
              <a:defRPr sz="3205"/>
            </a:lvl9pPr>
          </a:lstStyle>
          <a:p>
            <a:endParaRPr lang="en-US" dirty="0"/>
          </a:p>
        </p:txBody>
      </p:sp>
      <p:sp>
        <p:nvSpPr>
          <p:cNvPr id="4" name="Text Placeholder 3"/>
          <p:cNvSpPr>
            <a:spLocks noGrp="1"/>
          </p:cNvSpPr>
          <p:nvPr>
            <p:ph type="body" sz="half" idx="2"/>
          </p:nvPr>
        </p:nvSpPr>
        <p:spPr>
          <a:xfrm>
            <a:off x="8529602" y="2682304"/>
            <a:ext cx="3192899" cy="3643884"/>
          </a:xfrm>
        </p:spPr>
        <p:txBody>
          <a:bodyPr>
            <a:normAutofit/>
          </a:bodyPr>
          <a:lstStyle>
            <a:lvl1pPr marL="0" indent="0">
              <a:lnSpc>
                <a:spcPct val="100000"/>
              </a:lnSpc>
              <a:spcBef>
                <a:spcPts val="1602"/>
              </a:spcBef>
              <a:buNone/>
              <a:defRPr sz="2243">
                <a:solidFill>
                  <a:schemeClr val="accent1">
                    <a:lumMod val="75000"/>
                  </a:schemeClr>
                </a:solidFill>
              </a:defRPr>
            </a:lvl1pPr>
            <a:lvl2pPr marL="732572" indent="0">
              <a:buNone/>
              <a:defRPr sz="1923"/>
            </a:lvl2pPr>
            <a:lvl3pPr marL="1465143" indent="0">
              <a:buNone/>
              <a:defRPr sz="1602"/>
            </a:lvl3pPr>
            <a:lvl4pPr marL="2197715" indent="0">
              <a:buNone/>
              <a:defRPr sz="1442"/>
            </a:lvl4pPr>
            <a:lvl5pPr marL="2930286" indent="0">
              <a:buNone/>
              <a:defRPr sz="1442"/>
            </a:lvl5pPr>
            <a:lvl6pPr marL="3662858" indent="0">
              <a:buNone/>
              <a:defRPr sz="1442"/>
            </a:lvl6pPr>
            <a:lvl7pPr marL="4395429" indent="0">
              <a:buNone/>
              <a:defRPr sz="1442"/>
            </a:lvl7pPr>
            <a:lvl8pPr marL="5128001" indent="0">
              <a:buNone/>
              <a:defRPr sz="1442"/>
            </a:lvl8pPr>
            <a:lvl9pPr marL="5860572" indent="0">
              <a:buNone/>
              <a:defRPr sz="1442"/>
            </a:lvl9pPr>
          </a:lstStyle>
          <a:p>
            <a:pPr lvl="0"/>
            <a:r>
              <a:rPr lang="en-US" dirty="0"/>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3/3/2024</a:t>
            </a:fld>
            <a:endParaRPr lang="en-US" dirty="0"/>
          </a:p>
        </p:txBody>
      </p:sp>
      <p:grpSp>
        <p:nvGrpSpPr>
          <p:cNvPr id="8" name="Group 7"/>
          <p:cNvGrpSpPr>
            <a:grpSpLocks noChangeAspect="1"/>
          </p:cNvGrpSpPr>
          <p:nvPr/>
        </p:nvGrpSpPr>
        <p:grpSpPr>
          <a:xfrm>
            <a:off x="11375002" y="6895911"/>
            <a:ext cx="456128" cy="506095"/>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164100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7340" y="536461"/>
            <a:ext cx="10034826" cy="178145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67340" y="2348281"/>
            <a:ext cx="10034826" cy="44840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945757" y="6943624"/>
            <a:ext cx="3265880" cy="404173"/>
          </a:xfrm>
          <a:prstGeom prst="rect">
            <a:avLst/>
          </a:prstGeom>
        </p:spPr>
        <p:txBody>
          <a:bodyPr vert="horz" lIns="91440" tIns="45720" rIns="91440" bIns="45720" rtlCol="0" anchor="ctr"/>
          <a:lstStyle>
            <a:lvl1pPr algn="r">
              <a:defRPr sz="1763">
                <a:solidFill>
                  <a:schemeClr val="tx2"/>
                </a:solidFill>
              </a:defRPr>
            </a:lvl1pPr>
          </a:lstStyle>
          <a:p>
            <a:fld id="{8664C608-40B1-4030-A28D-5B74BC98ADCE}" type="datetimeFigureOut">
              <a:rPr lang="en-US" dirty="0"/>
              <a:t>3/3/2024</a:t>
            </a:fld>
            <a:endParaRPr lang="en-US" dirty="0"/>
          </a:p>
        </p:txBody>
      </p:sp>
      <p:sp>
        <p:nvSpPr>
          <p:cNvPr id="5" name="Footer Placeholder 4"/>
          <p:cNvSpPr>
            <a:spLocks noGrp="1"/>
          </p:cNvSpPr>
          <p:nvPr>
            <p:ph type="ftr" sz="quarter" idx="3"/>
          </p:nvPr>
        </p:nvSpPr>
        <p:spPr>
          <a:xfrm>
            <a:off x="1085585" y="6943624"/>
            <a:ext cx="6312818" cy="404173"/>
          </a:xfrm>
          <a:prstGeom prst="rect">
            <a:avLst/>
          </a:prstGeom>
        </p:spPr>
        <p:txBody>
          <a:bodyPr vert="horz" lIns="91440" tIns="45720" rIns="91440" bIns="45720" rtlCol="0" anchor="ctr"/>
          <a:lstStyle>
            <a:lvl1pPr algn="l">
              <a:defRPr sz="1763">
                <a:solidFill>
                  <a:schemeClr val="tx2"/>
                </a:solidFill>
              </a:defRPr>
            </a:lvl1pPr>
          </a:lstStyle>
          <a:p>
            <a:endParaRPr lang="en-US" dirty="0"/>
          </a:p>
        </p:txBody>
      </p:sp>
      <p:grpSp>
        <p:nvGrpSpPr>
          <p:cNvPr id="7" name="Group 6"/>
          <p:cNvGrpSpPr>
            <a:grpSpLocks noChangeAspect="1"/>
          </p:cNvGrpSpPr>
          <p:nvPr/>
        </p:nvGrpSpPr>
        <p:grpSpPr>
          <a:xfrm>
            <a:off x="11375002" y="6895911"/>
            <a:ext cx="456128" cy="506095"/>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284617" y="6943624"/>
            <a:ext cx="638580" cy="404173"/>
          </a:xfrm>
          <a:prstGeom prst="rect">
            <a:avLst/>
          </a:prstGeom>
        </p:spPr>
        <p:txBody>
          <a:bodyPr vert="horz" lIns="91440" tIns="45720" rIns="91440" bIns="45720" rtlCol="0" anchor="ctr"/>
          <a:lstStyle>
            <a:lvl1pPr algn="ctr">
              <a:defRPr sz="2243" b="1">
                <a:solidFill>
                  <a:srgbClr val="FFFFFF"/>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80482957"/>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5.jpe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diagramDrawing" Target="../diagrams/drawing1.xml"/><Relationship Id="rId3" Type="http://schemas.openxmlformats.org/officeDocument/2006/relationships/slideLayout" Target="../slideLayouts/slideLayout6.xml"/><Relationship Id="rId7" Type="http://schemas.openxmlformats.org/officeDocument/2006/relationships/image" Target="../media/image4.png"/><Relationship Id="rId12" Type="http://schemas.openxmlformats.org/officeDocument/2006/relationships/diagramColors" Target="../diagrams/colors1.xml"/><Relationship Id="rId2" Type="http://schemas.openxmlformats.org/officeDocument/2006/relationships/audio" Target="../media/media10.m4a"/><Relationship Id="rId1" Type="http://schemas.microsoft.com/office/2007/relationships/media" Target="../media/media10.m4a"/><Relationship Id="rId6" Type="http://schemas.microsoft.com/office/2007/relationships/hdphoto" Target="../media/hdphoto1.wdp"/><Relationship Id="rId11" Type="http://schemas.openxmlformats.org/officeDocument/2006/relationships/diagramQuickStyle" Target="../diagrams/quickStyle1.xml"/><Relationship Id="rId5" Type="http://schemas.openxmlformats.org/officeDocument/2006/relationships/image" Target="../media/image2.png"/><Relationship Id="rId10" Type="http://schemas.openxmlformats.org/officeDocument/2006/relationships/diagramLayout" Target="../diagrams/layout1.xml"/><Relationship Id="rId4" Type="http://schemas.openxmlformats.org/officeDocument/2006/relationships/notesSlide" Target="../notesSlides/notesSlide10.xml"/><Relationship Id="rId9" Type="http://schemas.openxmlformats.org/officeDocument/2006/relationships/diagramData" Target="../diagrams/data1.xml"/><Relationship Id="rId1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slideLayout" Target="../slideLayouts/slideLayout7.xml"/><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notesSlide" Target="../notesSlides/notesSlide11.xml"/><Relationship Id="rId9" Type="http://schemas.openxmlformats.org/officeDocument/2006/relationships/image" Target="../media/image33.png"/><Relationship Id="rId1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2.png"/><Relationship Id="rId3" Type="http://schemas.openxmlformats.org/officeDocument/2006/relationships/slideLayout" Target="../slideLayouts/slideLayout2.xml"/><Relationship Id="rId7" Type="http://schemas.microsoft.com/office/2007/relationships/hdphoto" Target="../media/hdphoto2.wdp"/><Relationship Id="rId12" Type="http://schemas.microsoft.com/office/2007/relationships/diagramDrawing" Target="../diagrams/drawing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9.png"/><Relationship Id="rId11" Type="http://schemas.openxmlformats.org/officeDocument/2006/relationships/diagramColors" Target="../diagrams/colors2.xml"/><Relationship Id="rId5" Type="http://schemas.openxmlformats.org/officeDocument/2006/relationships/image" Target="../media/image38.jpeg"/><Relationship Id="rId10" Type="http://schemas.openxmlformats.org/officeDocument/2006/relationships/diagramQuickStyle" Target="../diagrams/quickStyle2.xml"/><Relationship Id="rId4" Type="http://schemas.openxmlformats.org/officeDocument/2006/relationships/notesSlide" Target="../notesSlides/notesSlide12.xml"/><Relationship Id="rId9" Type="http://schemas.openxmlformats.org/officeDocument/2006/relationships/diagramLayout" Target="../diagrams/layout2.xml"/><Relationship Id="rId1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diagramData" Target="../diagrams/data3.xml"/><Relationship Id="rId12"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microsoft.com/office/2007/relationships/hdphoto" Target="../media/hdphoto2.wdp"/><Relationship Id="rId11" Type="http://schemas.microsoft.com/office/2007/relationships/diagramDrawing" Target="../diagrams/drawing3.xml"/><Relationship Id="rId5" Type="http://schemas.openxmlformats.org/officeDocument/2006/relationships/image" Target="../media/image4.png"/><Relationship Id="rId10" Type="http://schemas.openxmlformats.org/officeDocument/2006/relationships/diagramColors" Target="../diagrams/colors3.xml"/><Relationship Id="rId4" Type="http://schemas.openxmlformats.org/officeDocument/2006/relationships/notesSlide" Target="../notesSlides/notesSlide13.xml"/><Relationship Id="rId9"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12" Type="http://schemas.openxmlformats.org/officeDocument/2006/relationships/image" Target="../media/image6.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Layout" Target="../diagrams/layout4.xml"/><Relationship Id="rId11" Type="http://schemas.microsoft.com/office/2007/relationships/hdphoto" Target="../media/hdphoto1.wdp"/><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14.xml"/><Relationship Id="rId9" Type="http://schemas.microsoft.com/office/2007/relationships/diagramDrawing" Target="../diagrams/drawing4.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12" Type="http://schemas.openxmlformats.org/officeDocument/2006/relationships/image" Target="../media/image6.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Layout" Target="../diagrams/layout5.xml"/><Relationship Id="rId11" Type="http://schemas.microsoft.com/office/2007/relationships/hdphoto" Target="../media/hdphoto2.wdp"/><Relationship Id="rId5" Type="http://schemas.openxmlformats.org/officeDocument/2006/relationships/diagramData" Target="../diagrams/data5.xml"/><Relationship Id="rId10" Type="http://schemas.openxmlformats.org/officeDocument/2006/relationships/image" Target="../media/image4.png"/><Relationship Id="rId4" Type="http://schemas.openxmlformats.org/officeDocument/2006/relationships/notesSlide" Target="../notesSlides/notesSlide15.xml"/><Relationship Id="rId9" Type="http://schemas.microsoft.com/office/2007/relationships/diagramDrawing" Target="../diagrams/drawing5.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2.xml"/><Relationship Id="rId7" Type="http://schemas.openxmlformats.org/officeDocument/2006/relationships/diagramQuickStyle" Target="../diagrams/quickStyle6.xml"/><Relationship Id="rId12" Type="http://schemas.openxmlformats.org/officeDocument/2006/relationships/image" Target="../media/image6.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diagramLayout" Target="../diagrams/layout6.xml"/><Relationship Id="rId11" Type="http://schemas.microsoft.com/office/2007/relationships/hdphoto" Target="../media/hdphoto1.wdp"/><Relationship Id="rId5" Type="http://schemas.openxmlformats.org/officeDocument/2006/relationships/diagramData" Target="../diagrams/data6.xml"/><Relationship Id="rId10" Type="http://schemas.openxmlformats.org/officeDocument/2006/relationships/image" Target="../media/image2.png"/><Relationship Id="rId4" Type="http://schemas.openxmlformats.org/officeDocument/2006/relationships/notesSlide" Target="../notesSlides/notesSlide16.xml"/><Relationship Id="rId9" Type="http://schemas.microsoft.com/office/2007/relationships/diagramDrawing" Target="../diagrams/drawing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6.png"/><Relationship Id="rId5" Type="http://schemas.openxmlformats.org/officeDocument/2006/relationships/hyperlink" Target="https://github.com/RamyaBoggalaRamesh/DSCI-60007-04-DSDE-TermProject-Team8" TargetMode="Externa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18.m4a"/><Relationship Id="rId1" Type="http://schemas.microsoft.com/office/2007/relationships/media" Target="../media/media18.m4a"/><Relationship Id="rId6" Type="http://schemas.microsoft.com/office/2007/relationships/hdphoto" Target="../media/hdphoto2.wdp"/><Relationship Id="rId11"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61.svg"/><Relationship Id="rId4" Type="http://schemas.openxmlformats.org/officeDocument/2006/relationships/notesSlide" Target="../notesSlides/notesSlide18.xml"/><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6.png"/><Relationship Id="rId3" Type="http://schemas.openxmlformats.org/officeDocument/2006/relationships/slideLayout" Target="../slideLayouts/slideLayout6.xml"/><Relationship Id="rId7" Type="http://schemas.openxmlformats.org/officeDocument/2006/relationships/image" Target="../media/image4.png"/><Relationship Id="rId12" Type="http://schemas.openxmlformats.org/officeDocument/2006/relationships/image" Target="../media/image10.jpeg"/><Relationship Id="rId2" Type="http://schemas.openxmlformats.org/officeDocument/2006/relationships/audio" Target="../media/media2.m4a"/><Relationship Id="rId1" Type="http://schemas.microsoft.com/office/2007/relationships/media" Target="../media/media2.m4a"/><Relationship Id="rId6" Type="http://schemas.microsoft.com/office/2007/relationships/hdphoto" Target="../media/hdphoto1.wdp"/><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image" Target="../media/image8.png"/><Relationship Id="rId4" Type="http://schemas.openxmlformats.org/officeDocument/2006/relationships/notesSlide" Target="../notesSlides/notesSlide2.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microsoft.com/office/2007/relationships/hdphoto" Target="../media/hdphoto2.wdp"/><Relationship Id="rId11"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notesSlide" Target="../notesSlides/notesSlide4.xml"/><Relationship Id="rId9" Type="http://schemas.openxmlformats.org/officeDocument/2006/relationships/image" Target="../media/image11.jpe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notesSlide" Target="../notesSlides/notesSlide5.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microsoft.com/office/2007/relationships/hdphoto" Target="../media/hdphoto2.wdp"/><Relationship Id="rId11" Type="http://schemas.openxmlformats.org/officeDocument/2006/relationships/image" Target="../media/image6.png"/><Relationship Id="rId5" Type="http://schemas.openxmlformats.org/officeDocument/2006/relationships/image" Target="../media/image4.png"/><Relationship Id="rId10" Type="http://schemas.microsoft.com/office/2007/relationships/hdphoto" Target="../media/hdphoto3.wdp"/><Relationship Id="rId4" Type="http://schemas.openxmlformats.org/officeDocument/2006/relationships/notesSlide" Target="../notesSlides/notesSlide6.xml"/><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microsoft.com/office/2007/relationships/hdphoto" Target="../media/hdphoto2.wdp"/><Relationship Id="rId5" Type="http://schemas.openxmlformats.org/officeDocument/2006/relationships/image" Target="../media/image4.png"/><Relationship Id="rId10" Type="http://schemas.openxmlformats.org/officeDocument/2006/relationships/image" Target="../media/image6.png"/><Relationship Id="rId4" Type="http://schemas.openxmlformats.org/officeDocument/2006/relationships/notesSlide" Target="../notesSlides/notesSlide7.xm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microsoft.com/office/2007/relationships/hdphoto" Target="../media/hdphoto1.wdp"/><Relationship Id="rId11"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notesSlide" Target="../notesSlides/notesSlide8.xml"/><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microsoft.com/office/2007/relationships/hdphoto" Target="../media/hdphoto2.wdp"/><Relationship Id="rId5" Type="http://schemas.openxmlformats.org/officeDocument/2006/relationships/image" Target="../media/image4.png"/><Relationship Id="rId10" Type="http://schemas.openxmlformats.org/officeDocument/2006/relationships/image" Target="../media/image6.png"/><Relationship Id="rId4" Type="http://schemas.openxmlformats.org/officeDocument/2006/relationships/notesSlide" Target="../notesSlides/notesSlide9.xml"/><Relationship Id="rId9"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5AAA0D94-BFF0-44AF-9E04-13800A619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02" y="138112"/>
            <a:ext cx="12178629" cy="7315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00"/>
          </a:p>
        </p:txBody>
      </p:sp>
      <p:sp>
        <p:nvSpPr>
          <p:cNvPr id="39" name="Rectangle 38">
            <a:extLst>
              <a:ext uri="{FF2B5EF4-FFF2-40B4-BE49-F238E27FC236}">
                <a16:creationId xmlns:a16="http://schemas.microsoft.com/office/drawing/2014/main" id="{4E0242FF-80FA-4D90-877A-E17E42240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675" y="1128103"/>
            <a:ext cx="10326748" cy="86062"/>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descr="A pile of newspapers">
            <a:extLst>
              <a:ext uri="{FF2B5EF4-FFF2-40B4-BE49-F238E27FC236}">
                <a16:creationId xmlns:a16="http://schemas.microsoft.com/office/drawing/2014/main" id="{2B4FA094-035C-BD69-E359-45D04668A389}"/>
              </a:ext>
            </a:extLst>
          </p:cNvPr>
          <p:cNvPicPr>
            <a:picLocks noChangeAspect="1"/>
          </p:cNvPicPr>
          <p:nvPr/>
        </p:nvPicPr>
        <p:blipFill rotWithShape="1">
          <a:blip r:embed="rId7"/>
          <a:srcRect l="9620" r="28768" b="1"/>
          <a:stretch/>
        </p:blipFill>
        <p:spPr>
          <a:xfrm>
            <a:off x="915973" y="1323716"/>
            <a:ext cx="3714485" cy="4883302"/>
          </a:xfrm>
          <a:prstGeom prst="rect">
            <a:avLst/>
          </a:prstGeom>
        </p:spPr>
      </p:pic>
      <p:sp>
        <p:nvSpPr>
          <p:cNvPr id="40" name="Rectangle 39">
            <a:extLst>
              <a:ext uri="{FF2B5EF4-FFF2-40B4-BE49-F238E27FC236}">
                <a16:creationId xmlns:a16="http://schemas.microsoft.com/office/drawing/2014/main" id="{1B92E287-CC3E-48F7-B435-D232FB9006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457" y="1322168"/>
            <a:ext cx="6614966" cy="4885654"/>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4949747" y="1665817"/>
            <a:ext cx="6042948" cy="3581841"/>
          </a:xfrm>
        </p:spPr>
        <p:txBody>
          <a:bodyPr rtlCol="0">
            <a:normAutofit/>
          </a:bodyPr>
          <a:lstStyle/>
          <a:p>
            <a:r>
              <a:rPr lang="en-GB" sz="8200"/>
              <a:t>NEWS DATA ANALYSIS</a:t>
            </a:r>
          </a:p>
        </p:txBody>
      </p:sp>
      <p:sp>
        <p:nvSpPr>
          <p:cNvPr id="3" name="Subtitle 2"/>
          <p:cNvSpPr>
            <a:spLocks noGrp="1"/>
          </p:cNvSpPr>
          <p:nvPr>
            <p:ph type="subTitle" idx="1"/>
          </p:nvPr>
        </p:nvSpPr>
        <p:spPr>
          <a:xfrm>
            <a:off x="4692072" y="5111653"/>
            <a:ext cx="6065780" cy="732862"/>
          </a:xfrm>
        </p:spPr>
        <p:txBody>
          <a:bodyPr vert="horz" lIns="68419" tIns="34210" rIns="68419" bIns="34210" rtlCol="0" anchor="t">
            <a:normAutofit/>
          </a:bodyPr>
          <a:lstStyle/>
          <a:p>
            <a:r>
              <a:rPr lang="en-GB" sz="2400" dirty="0">
                <a:latin typeface="Rockwell Extra Bold"/>
              </a:rPr>
              <a:t>TEAM 8</a:t>
            </a:r>
          </a:p>
        </p:txBody>
      </p:sp>
      <p:sp>
        <p:nvSpPr>
          <p:cNvPr id="42" name="Rectangle 41">
            <a:extLst>
              <a:ext uri="{FF2B5EF4-FFF2-40B4-BE49-F238E27FC236}">
                <a16:creationId xmlns:a16="http://schemas.microsoft.com/office/drawing/2014/main" id="{B354BB7A-6D45-494D-90A8-2F497C01F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675" y="6304049"/>
            <a:ext cx="10326748" cy="86061"/>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44" name="Group 43">
            <a:extLst>
              <a:ext uri="{FF2B5EF4-FFF2-40B4-BE49-F238E27FC236}">
                <a16:creationId xmlns:a16="http://schemas.microsoft.com/office/drawing/2014/main" id="{A12E4495-24BE-4FFE-91E5-5BA7727EF1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24310" y="5746432"/>
            <a:ext cx="1078370" cy="1152962"/>
            <a:chOff x="9685338" y="4460675"/>
            <a:chExt cx="1080904" cy="1080902"/>
          </a:xfrm>
        </p:grpSpPr>
        <p:sp>
          <p:nvSpPr>
            <p:cNvPr id="45" name="Oval 44">
              <a:extLst>
                <a:ext uri="{FF2B5EF4-FFF2-40B4-BE49-F238E27FC236}">
                  <a16:creationId xmlns:a16="http://schemas.microsoft.com/office/drawing/2014/main" id="{C71644A3-12B1-4F51-BB08-FDD391EF5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8">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6" name="Oval 45">
              <a:extLst>
                <a:ext uri="{FF2B5EF4-FFF2-40B4-BE49-F238E27FC236}">
                  <a16:creationId xmlns:a16="http://schemas.microsoft.com/office/drawing/2014/main" id="{1A6658C1-CF92-4E90-A775-D0D64A3D32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36" name="Audio 35">
            <a:hlinkClick r:id="" action="ppaction://media"/>
            <a:extLst>
              <a:ext uri="{FF2B5EF4-FFF2-40B4-BE49-F238E27FC236}">
                <a16:creationId xmlns:a16="http://schemas.microsoft.com/office/drawing/2014/main" id="{17916875-8D94-6C84-F685-8CB2107652E6}"/>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69475" t="-369475" r="-369475" b="-369475"/>
          <a:stretch>
            <a:fillRect/>
          </a:stretch>
        </p:blipFill>
        <p:spPr>
          <a:xfrm>
            <a:off x="9794900" y="5222900"/>
            <a:ext cx="2277428" cy="2277428"/>
          </a:xfrm>
          <a:prstGeom prst="ellipse">
            <a:avLst/>
          </a:prstGeom>
        </p:spPr>
      </p:pic>
    </p:spTree>
    <p:extLst>
      <p:ext uri="{BB962C8B-B14F-4D97-AF65-F5344CB8AC3E}">
        <p14:creationId xmlns:p14="http://schemas.microsoft.com/office/powerpoint/2010/main" val="3879346322"/>
      </p:ext>
    </p:extLst>
  </p:cSld>
  <p:clrMapOvr>
    <a:masterClrMapping/>
  </p:clrMapOvr>
  <mc:AlternateContent xmlns:mc="http://schemas.openxmlformats.org/markup-compatibility/2006">
    <mc:Choice xmlns:p14="http://schemas.microsoft.com/office/powerpoint/2010/main" Requires="p14">
      <p:transition spd="slow" p14:dur="2000" advTm="4620"/>
    </mc:Choice>
    <mc:Fallback>
      <p:transition spd="slow" advTm="4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6" name="Group 105">
            <a:extLst>
              <a:ext uri="{FF2B5EF4-FFF2-40B4-BE49-F238E27FC236}">
                <a16:creationId xmlns:a16="http://schemas.microsoft.com/office/drawing/2014/main" id="{F85E0883-9001-4D4E-9C91-E8D165DAF9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5002" y="6783105"/>
            <a:ext cx="456128" cy="487680"/>
            <a:chOff x="11361456" y="6195813"/>
            <a:chExt cx="548640" cy="548640"/>
          </a:xfrm>
        </p:grpSpPr>
        <p:sp>
          <p:nvSpPr>
            <p:cNvPr id="89" name="Oval 88">
              <a:extLst>
                <a:ext uri="{FF2B5EF4-FFF2-40B4-BE49-F238E27FC236}">
                  <a16:creationId xmlns:a16="http://schemas.microsoft.com/office/drawing/2014/main" id="{94AEEF45-F5C8-4322-9C98-33BB7A5A2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90" name="Oval 89">
              <a:extLst>
                <a:ext uri="{FF2B5EF4-FFF2-40B4-BE49-F238E27FC236}">
                  <a16:creationId xmlns:a16="http://schemas.microsoft.com/office/drawing/2014/main" id="{185E4386-A445-455A-91C4-16DE5DA9F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
        <p:nvSpPr>
          <p:cNvPr id="107" name="Rectangle 106">
            <a:extLst>
              <a:ext uri="{FF2B5EF4-FFF2-40B4-BE49-F238E27FC236}">
                <a16:creationId xmlns:a16="http://schemas.microsoft.com/office/drawing/2014/main" id="{7F436110-A18F-4051-A35C-BC7FA676B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299" y="4864741"/>
            <a:ext cx="10034826" cy="86062"/>
          </a:xfrm>
          <a:prstGeom prst="rect">
            <a:avLst/>
          </a:prstGeom>
          <a:blipFill dpi="0" rotWithShape="1">
            <a:blip r:embed="rId7">
              <a:alphaModFix amt="85000"/>
              <a:lum bright="70000" contrast="-70000"/>
              <a:extLst>
                <a:ext uri="{BEBA8EAE-BF5A-486C-A8C5-ECC9F3942E4B}">
                  <a14:imgProps xmlns:a14="http://schemas.microsoft.com/office/drawing/2010/main">
                    <a14:imgLayer r:embed="rId8">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aphicFrame>
        <p:nvGraphicFramePr>
          <p:cNvPr id="51" name="Diagram 50">
            <a:extLst>
              <a:ext uri="{FF2B5EF4-FFF2-40B4-BE49-F238E27FC236}">
                <a16:creationId xmlns:a16="http://schemas.microsoft.com/office/drawing/2014/main" id="{B2753F7E-36C5-5BED-B6FE-C4E43AED0406}"/>
              </a:ext>
            </a:extLst>
          </p:cNvPr>
          <p:cNvGraphicFramePr/>
          <p:nvPr>
            <p:extLst>
              <p:ext uri="{D42A27DB-BD31-4B8C-83A1-F6EECF244321}">
                <p14:modId xmlns:p14="http://schemas.microsoft.com/office/powerpoint/2010/main" val="984331952"/>
              </p:ext>
            </p:extLst>
          </p:nvPr>
        </p:nvGraphicFramePr>
        <p:xfrm>
          <a:off x="1079393" y="1265449"/>
          <a:ext cx="10034825" cy="368256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9" name="Audio 8">
            <a:hlinkClick r:id="" action="ppaction://media"/>
            <a:extLst>
              <a:ext uri="{FF2B5EF4-FFF2-40B4-BE49-F238E27FC236}">
                <a16:creationId xmlns:a16="http://schemas.microsoft.com/office/drawing/2014/main" id="{FCFE49FB-7227-53A5-3CBA-F9B1A18F20F2}"/>
              </a:ext>
            </a:extLst>
          </p:cNvPr>
          <p:cNvPicPr>
            <a:picLocks noChangeAspect="1"/>
          </p:cNvPicPr>
          <p:nvPr>
            <a:audioFile r:link="rId2"/>
            <p:extLst>
              <p:ext uri="{DAA4B4D4-6D71-4841-9C94-3DE7FCFB9230}">
                <p14:media xmlns:p14="http://schemas.microsoft.com/office/powerpoint/2010/main" r:embed="rId1"/>
              </p:ext>
            </p:extLst>
          </p:nvPr>
        </p:nvPicPr>
        <p:blipFill>
          <a:blip r:embed="rId14"/>
          <a:srcRect l="-369475" t="-369475" r="-369475" b="-369475"/>
          <a:stretch>
            <a:fillRect/>
          </a:stretch>
        </p:blipFill>
        <p:spPr>
          <a:xfrm>
            <a:off x="9794900" y="5222900"/>
            <a:ext cx="2277428" cy="2277428"/>
          </a:xfrm>
          <a:prstGeom prst="ellipse">
            <a:avLst/>
          </a:prstGeom>
        </p:spPr>
      </p:pic>
    </p:spTree>
    <p:extLst>
      <p:ext uri="{BB962C8B-B14F-4D97-AF65-F5344CB8AC3E}">
        <p14:creationId xmlns:p14="http://schemas.microsoft.com/office/powerpoint/2010/main" val="3906813707"/>
      </p:ext>
    </p:extLst>
  </p:cSld>
  <p:clrMapOvr>
    <a:masterClrMapping/>
  </p:clrMapOvr>
  <mc:AlternateContent xmlns:mc="http://schemas.openxmlformats.org/markup-compatibility/2006">
    <mc:Choice xmlns:p14="http://schemas.microsoft.com/office/powerpoint/2010/main" Requires="p14">
      <p:transition spd="slow" p14:dur="2000" advTm="12612"/>
    </mc:Choice>
    <mc:Fallback>
      <p:transition spd="slow" advTm="12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045633D-7FA7-4D93-8E45-D385B582A1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8112"/>
            <a:ext cx="12163425" cy="7315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useBgFill="1">
        <p:nvSpPr>
          <p:cNvPr id="43" name="Rectangle 42">
            <a:extLst>
              <a:ext uri="{FF2B5EF4-FFF2-40B4-BE49-F238E27FC236}">
                <a16:creationId xmlns:a16="http://schemas.microsoft.com/office/drawing/2014/main" id="{82532B9D-ADFC-4AEF-97D4-9FC87BB61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94" y="650176"/>
            <a:ext cx="11211636" cy="6291072"/>
          </a:xfrm>
          <a:prstGeom prst="rect">
            <a:avLst/>
          </a:prstGeom>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 name="Picture 3" descr="A screen shot of a logo&#10;&#10;Description automatically generated">
            <a:extLst>
              <a:ext uri="{FF2B5EF4-FFF2-40B4-BE49-F238E27FC236}">
                <a16:creationId xmlns:a16="http://schemas.microsoft.com/office/drawing/2014/main" id="{9318A688-9792-6317-B129-675553F61EF0}"/>
              </a:ext>
            </a:extLst>
          </p:cNvPr>
          <p:cNvPicPr>
            <a:picLocks noChangeAspect="1"/>
          </p:cNvPicPr>
          <p:nvPr/>
        </p:nvPicPr>
        <p:blipFill>
          <a:blip r:embed="rId5"/>
          <a:stretch>
            <a:fillRect/>
          </a:stretch>
        </p:blipFill>
        <p:spPr>
          <a:xfrm>
            <a:off x="1155100" y="1429342"/>
            <a:ext cx="1423725" cy="721864"/>
          </a:xfrm>
          <a:prstGeom prst="rect">
            <a:avLst/>
          </a:prstGeom>
        </p:spPr>
      </p:pic>
      <p:pic>
        <p:nvPicPr>
          <p:cNvPr id="5" name="Picture 4" descr="A logo with a black background&#10;&#10;Description automatically generated">
            <a:extLst>
              <a:ext uri="{FF2B5EF4-FFF2-40B4-BE49-F238E27FC236}">
                <a16:creationId xmlns:a16="http://schemas.microsoft.com/office/drawing/2014/main" id="{82969B8D-DFBE-EF85-14B8-DB34C8A3E739}"/>
              </a:ext>
            </a:extLst>
          </p:cNvPr>
          <p:cNvPicPr>
            <a:picLocks noChangeAspect="1"/>
          </p:cNvPicPr>
          <p:nvPr/>
        </p:nvPicPr>
        <p:blipFill>
          <a:blip r:embed="rId6"/>
          <a:stretch>
            <a:fillRect/>
          </a:stretch>
        </p:blipFill>
        <p:spPr>
          <a:xfrm>
            <a:off x="3334938" y="1394646"/>
            <a:ext cx="1312594" cy="737177"/>
          </a:xfrm>
          <a:prstGeom prst="rect">
            <a:avLst/>
          </a:prstGeom>
        </p:spPr>
      </p:pic>
      <p:pic>
        <p:nvPicPr>
          <p:cNvPr id="6" name="Picture 5" descr="A green and white logo&#10;&#10;Description automatically generated">
            <a:extLst>
              <a:ext uri="{FF2B5EF4-FFF2-40B4-BE49-F238E27FC236}">
                <a16:creationId xmlns:a16="http://schemas.microsoft.com/office/drawing/2014/main" id="{8C1F2840-A178-B812-6859-396CD65E4340}"/>
              </a:ext>
            </a:extLst>
          </p:cNvPr>
          <p:cNvPicPr>
            <a:picLocks noChangeAspect="1"/>
          </p:cNvPicPr>
          <p:nvPr/>
        </p:nvPicPr>
        <p:blipFill rotWithShape="1">
          <a:blip r:embed="rId7"/>
          <a:srcRect l="24375" t="971" r="22500" b="9111"/>
          <a:stretch/>
        </p:blipFill>
        <p:spPr>
          <a:xfrm>
            <a:off x="5068792" y="1311355"/>
            <a:ext cx="949347" cy="1031259"/>
          </a:xfrm>
          <a:prstGeom prst="rect">
            <a:avLst/>
          </a:prstGeom>
        </p:spPr>
      </p:pic>
      <p:pic>
        <p:nvPicPr>
          <p:cNvPr id="9" name="Picture 8" descr="A green building with text&#10;&#10;Description automatically generated">
            <a:extLst>
              <a:ext uri="{FF2B5EF4-FFF2-40B4-BE49-F238E27FC236}">
                <a16:creationId xmlns:a16="http://schemas.microsoft.com/office/drawing/2014/main" id="{FAADD4CB-FCD8-9B63-A9FF-F723441887A1}"/>
              </a:ext>
            </a:extLst>
          </p:cNvPr>
          <p:cNvPicPr>
            <a:picLocks noChangeAspect="1"/>
          </p:cNvPicPr>
          <p:nvPr/>
        </p:nvPicPr>
        <p:blipFill>
          <a:blip r:embed="rId8"/>
          <a:stretch>
            <a:fillRect/>
          </a:stretch>
        </p:blipFill>
        <p:spPr>
          <a:xfrm>
            <a:off x="3388951" y="2937922"/>
            <a:ext cx="949316" cy="1323707"/>
          </a:xfrm>
          <a:prstGeom prst="rect">
            <a:avLst/>
          </a:prstGeom>
        </p:spPr>
      </p:pic>
      <p:pic>
        <p:nvPicPr>
          <p:cNvPr id="10" name="Picture 9" descr="A logo of a company&#10;&#10;Description automatically generated">
            <a:extLst>
              <a:ext uri="{FF2B5EF4-FFF2-40B4-BE49-F238E27FC236}">
                <a16:creationId xmlns:a16="http://schemas.microsoft.com/office/drawing/2014/main" id="{B2756747-C22B-35C6-D24A-1B3C240D687D}"/>
              </a:ext>
            </a:extLst>
          </p:cNvPr>
          <p:cNvPicPr>
            <a:picLocks noChangeAspect="1"/>
          </p:cNvPicPr>
          <p:nvPr/>
        </p:nvPicPr>
        <p:blipFill rotWithShape="1">
          <a:blip r:embed="rId9"/>
          <a:srcRect t="4762" r="16216" b="-4762"/>
          <a:stretch/>
        </p:blipFill>
        <p:spPr>
          <a:xfrm>
            <a:off x="7090416" y="1398305"/>
            <a:ext cx="1387571" cy="937319"/>
          </a:xfrm>
          <a:prstGeom prst="rect">
            <a:avLst/>
          </a:prstGeom>
        </p:spPr>
      </p:pic>
      <p:pic>
        <p:nvPicPr>
          <p:cNvPr id="11" name="Picture 10" descr="Unlocking the Potential of Amazon Redshift">
            <a:extLst>
              <a:ext uri="{FF2B5EF4-FFF2-40B4-BE49-F238E27FC236}">
                <a16:creationId xmlns:a16="http://schemas.microsoft.com/office/drawing/2014/main" id="{05ACF12D-D8B9-6B39-11C5-7531B88F68FB}"/>
              </a:ext>
            </a:extLst>
          </p:cNvPr>
          <p:cNvPicPr>
            <a:picLocks noChangeAspect="1"/>
          </p:cNvPicPr>
          <p:nvPr/>
        </p:nvPicPr>
        <p:blipFill rotWithShape="1">
          <a:blip r:embed="rId10"/>
          <a:srcRect l="23834" t="-813" r="24352" b="813"/>
          <a:stretch/>
        </p:blipFill>
        <p:spPr>
          <a:xfrm>
            <a:off x="9539647" y="993357"/>
            <a:ext cx="1289503" cy="1587861"/>
          </a:xfrm>
          <a:prstGeom prst="rect">
            <a:avLst/>
          </a:prstGeom>
        </p:spPr>
      </p:pic>
      <p:pic>
        <p:nvPicPr>
          <p:cNvPr id="12" name="Picture 11" descr="A green building with text&#10;&#10;Description automatically generated">
            <a:extLst>
              <a:ext uri="{FF2B5EF4-FFF2-40B4-BE49-F238E27FC236}">
                <a16:creationId xmlns:a16="http://schemas.microsoft.com/office/drawing/2014/main" id="{5DA93E83-9A63-A06F-80EF-42A6C9FAAD98}"/>
              </a:ext>
            </a:extLst>
          </p:cNvPr>
          <p:cNvPicPr>
            <a:picLocks noChangeAspect="1"/>
          </p:cNvPicPr>
          <p:nvPr/>
        </p:nvPicPr>
        <p:blipFill>
          <a:blip r:embed="rId8"/>
          <a:stretch>
            <a:fillRect/>
          </a:stretch>
        </p:blipFill>
        <p:spPr>
          <a:xfrm>
            <a:off x="7231031" y="2841426"/>
            <a:ext cx="949316" cy="1323707"/>
          </a:xfrm>
          <a:prstGeom prst="rect">
            <a:avLst/>
          </a:prstGeom>
        </p:spPr>
      </p:pic>
      <p:pic>
        <p:nvPicPr>
          <p:cNvPr id="14" name="Picture 13" descr="A logo of a software company&#10;&#10;Description automatically generated">
            <a:extLst>
              <a:ext uri="{FF2B5EF4-FFF2-40B4-BE49-F238E27FC236}">
                <a16:creationId xmlns:a16="http://schemas.microsoft.com/office/drawing/2014/main" id="{92DEF4AB-059F-E31D-FFC4-230FDC4B839E}"/>
              </a:ext>
            </a:extLst>
          </p:cNvPr>
          <p:cNvPicPr>
            <a:picLocks noChangeAspect="1"/>
          </p:cNvPicPr>
          <p:nvPr/>
        </p:nvPicPr>
        <p:blipFill rotWithShape="1">
          <a:blip r:embed="rId11"/>
          <a:srcRect l="24171" t="16177" r="26540" b="15094"/>
          <a:stretch/>
        </p:blipFill>
        <p:spPr>
          <a:xfrm>
            <a:off x="9539898" y="4401105"/>
            <a:ext cx="1553171" cy="1763284"/>
          </a:xfrm>
          <a:prstGeom prst="rect">
            <a:avLst/>
          </a:prstGeom>
        </p:spPr>
      </p:pic>
      <p:pic>
        <p:nvPicPr>
          <p:cNvPr id="15" name="Picture 14">
            <a:extLst>
              <a:ext uri="{FF2B5EF4-FFF2-40B4-BE49-F238E27FC236}">
                <a16:creationId xmlns:a16="http://schemas.microsoft.com/office/drawing/2014/main" id="{6A2DB050-B20B-08E7-95DC-298DB45706C4}"/>
              </a:ext>
            </a:extLst>
          </p:cNvPr>
          <p:cNvPicPr>
            <a:picLocks noChangeAspect="1"/>
          </p:cNvPicPr>
          <p:nvPr/>
        </p:nvPicPr>
        <p:blipFill rotWithShape="1">
          <a:blip r:embed="rId12"/>
          <a:srcRect l="34113" t="5620" r="34011" b="6619"/>
          <a:stretch/>
        </p:blipFill>
        <p:spPr>
          <a:xfrm>
            <a:off x="6014492" y="4465404"/>
            <a:ext cx="1468769" cy="2127241"/>
          </a:xfrm>
          <a:prstGeom prst="rect">
            <a:avLst/>
          </a:prstGeom>
        </p:spPr>
      </p:pic>
      <p:cxnSp>
        <p:nvCxnSpPr>
          <p:cNvPr id="16" name="Straight Arrow Connector 15">
            <a:extLst>
              <a:ext uri="{FF2B5EF4-FFF2-40B4-BE49-F238E27FC236}">
                <a16:creationId xmlns:a16="http://schemas.microsoft.com/office/drawing/2014/main" id="{5F94A56A-FD70-41C8-988F-0D080A960446}"/>
              </a:ext>
            </a:extLst>
          </p:cNvPr>
          <p:cNvCxnSpPr/>
          <p:nvPr/>
        </p:nvCxnSpPr>
        <p:spPr>
          <a:xfrm>
            <a:off x="2572552" y="1727636"/>
            <a:ext cx="911282" cy="69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C5F3A075-2CEC-9BC1-B516-7BF4AD0BD0C0}"/>
              </a:ext>
            </a:extLst>
          </p:cNvPr>
          <p:cNvCxnSpPr>
            <a:cxnSpLocks/>
          </p:cNvCxnSpPr>
          <p:nvPr/>
        </p:nvCxnSpPr>
        <p:spPr>
          <a:xfrm>
            <a:off x="4303485" y="1716470"/>
            <a:ext cx="911282" cy="69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21B1619A-86A5-A952-72AD-4EDA0C6F832B}"/>
              </a:ext>
            </a:extLst>
          </p:cNvPr>
          <p:cNvCxnSpPr>
            <a:cxnSpLocks/>
          </p:cNvCxnSpPr>
          <p:nvPr/>
        </p:nvCxnSpPr>
        <p:spPr>
          <a:xfrm>
            <a:off x="5965944" y="1727635"/>
            <a:ext cx="1201359" cy="69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B90A95A9-B9C9-135D-B2F6-A2F2108AF8D8}"/>
              </a:ext>
            </a:extLst>
          </p:cNvPr>
          <p:cNvCxnSpPr>
            <a:cxnSpLocks/>
          </p:cNvCxnSpPr>
          <p:nvPr/>
        </p:nvCxnSpPr>
        <p:spPr>
          <a:xfrm>
            <a:off x="8465160" y="1671810"/>
            <a:ext cx="911282" cy="69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E296865-D142-AEA1-3C3B-C59FE25B5203}"/>
              </a:ext>
            </a:extLst>
          </p:cNvPr>
          <p:cNvCxnSpPr>
            <a:cxnSpLocks/>
          </p:cNvCxnSpPr>
          <p:nvPr/>
        </p:nvCxnSpPr>
        <p:spPr>
          <a:xfrm flipV="1">
            <a:off x="3812873" y="2192369"/>
            <a:ext cx="7583" cy="5959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1BAB13F0-0C4B-4A2A-34D8-8A598A6601C9}"/>
              </a:ext>
            </a:extLst>
          </p:cNvPr>
          <p:cNvCxnSpPr>
            <a:cxnSpLocks/>
          </p:cNvCxnSpPr>
          <p:nvPr/>
        </p:nvCxnSpPr>
        <p:spPr>
          <a:xfrm flipV="1">
            <a:off x="7697953" y="2248193"/>
            <a:ext cx="7583" cy="5959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00DA2157-F1EC-CF5E-FA46-8BAAFBEB9B38}"/>
              </a:ext>
            </a:extLst>
          </p:cNvPr>
          <p:cNvCxnSpPr>
            <a:cxnSpLocks/>
          </p:cNvCxnSpPr>
          <p:nvPr/>
        </p:nvCxnSpPr>
        <p:spPr>
          <a:xfrm>
            <a:off x="10219485" y="2542663"/>
            <a:ext cx="7583" cy="18156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EA4EAC3D-C066-E3F0-3134-5D4C3838B6AC}"/>
              </a:ext>
            </a:extLst>
          </p:cNvPr>
          <p:cNvCxnSpPr>
            <a:cxnSpLocks/>
          </p:cNvCxnSpPr>
          <p:nvPr/>
        </p:nvCxnSpPr>
        <p:spPr>
          <a:xfrm flipH="1">
            <a:off x="7583004" y="5054733"/>
            <a:ext cx="2279559" cy="69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0C8BCE71-8EDB-1E3E-6D72-55DF4205A865}"/>
              </a:ext>
            </a:extLst>
          </p:cNvPr>
          <p:cNvCxnSpPr>
            <a:cxnSpLocks/>
          </p:cNvCxnSpPr>
          <p:nvPr/>
        </p:nvCxnSpPr>
        <p:spPr>
          <a:xfrm flipV="1">
            <a:off x="4752846" y="5061712"/>
            <a:ext cx="1134418" cy="418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6" name="Picture 25" descr="A person standing next to a computer&#10;&#10;Description automatically generated">
            <a:extLst>
              <a:ext uri="{FF2B5EF4-FFF2-40B4-BE49-F238E27FC236}">
                <a16:creationId xmlns:a16="http://schemas.microsoft.com/office/drawing/2014/main" id="{258ED01B-D0ED-1DC0-D42D-CA3B9DFD8CEC}"/>
              </a:ext>
            </a:extLst>
          </p:cNvPr>
          <p:cNvPicPr>
            <a:picLocks noChangeAspect="1"/>
          </p:cNvPicPr>
          <p:nvPr/>
        </p:nvPicPr>
        <p:blipFill>
          <a:blip r:embed="rId13"/>
          <a:stretch>
            <a:fillRect/>
          </a:stretch>
        </p:blipFill>
        <p:spPr>
          <a:xfrm>
            <a:off x="2262708" y="4666427"/>
            <a:ext cx="2144925" cy="1494720"/>
          </a:xfrm>
          <a:prstGeom prst="rect">
            <a:avLst/>
          </a:prstGeom>
        </p:spPr>
      </p:pic>
      <p:sp>
        <p:nvSpPr>
          <p:cNvPr id="28" name="TextBox 27">
            <a:extLst>
              <a:ext uri="{FF2B5EF4-FFF2-40B4-BE49-F238E27FC236}">
                <a16:creationId xmlns:a16="http://schemas.microsoft.com/office/drawing/2014/main" id="{DFFB85C6-50CF-1D79-7B30-449D2304ACBD}"/>
              </a:ext>
            </a:extLst>
          </p:cNvPr>
          <p:cNvSpPr txBox="1"/>
          <p:nvPr/>
        </p:nvSpPr>
        <p:spPr>
          <a:xfrm>
            <a:off x="2963093" y="793193"/>
            <a:ext cx="19921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b="1"/>
              <a:t>Data Extraction</a:t>
            </a:r>
          </a:p>
        </p:txBody>
      </p:sp>
      <p:sp>
        <p:nvSpPr>
          <p:cNvPr id="30" name="TextBox 29">
            <a:extLst>
              <a:ext uri="{FF2B5EF4-FFF2-40B4-BE49-F238E27FC236}">
                <a16:creationId xmlns:a16="http://schemas.microsoft.com/office/drawing/2014/main" id="{FBAAE7DF-86C7-C656-BF31-61B40547AF88}"/>
              </a:ext>
            </a:extLst>
          </p:cNvPr>
          <p:cNvSpPr txBox="1"/>
          <p:nvPr/>
        </p:nvSpPr>
        <p:spPr>
          <a:xfrm>
            <a:off x="8035804" y="793191"/>
            <a:ext cx="25792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b="1"/>
              <a:t>Data Preprocessing</a:t>
            </a:r>
          </a:p>
        </p:txBody>
      </p:sp>
      <p:sp>
        <p:nvSpPr>
          <p:cNvPr id="32" name="TextBox 31">
            <a:extLst>
              <a:ext uri="{FF2B5EF4-FFF2-40B4-BE49-F238E27FC236}">
                <a16:creationId xmlns:a16="http://schemas.microsoft.com/office/drawing/2014/main" id="{C3DD9581-28AA-D9BE-9457-0FAC8C9AC2F3}"/>
              </a:ext>
            </a:extLst>
          </p:cNvPr>
          <p:cNvSpPr txBox="1"/>
          <p:nvPr/>
        </p:nvSpPr>
        <p:spPr>
          <a:xfrm>
            <a:off x="6274501" y="6573103"/>
            <a:ext cx="4491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b="1"/>
              <a:t>Model Evaluation and  Deployment</a:t>
            </a:r>
          </a:p>
        </p:txBody>
      </p:sp>
      <p:sp>
        <p:nvSpPr>
          <p:cNvPr id="44" name="TextBox 43">
            <a:extLst>
              <a:ext uri="{FF2B5EF4-FFF2-40B4-BE49-F238E27FC236}">
                <a16:creationId xmlns:a16="http://schemas.microsoft.com/office/drawing/2014/main" id="{33AEB3E8-65A6-E249-5B34-B9DD980B2B83}"/>
              </a:ext>
            </a:extLst>
          </p:cNvPr>
          <p:cNvSpPr txBox="1"/>
          <p:nvPr/>
        </p:nvSpPr>
        <p:spPr>
          <a:xfrm>
            <a:off x="3896000" y="2253221"/>
            <a:ext cx="10588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b="1"/>
              <a:t>Trigger</a:t>
            </a:r>
          </a:p>
        </p:txBody>
      </p:sp>
      <p:pic>
        <p:nvPicPr>
          <p:cNvPr id="31" name="Audio 30">
            <a:hlinkClick r:id="" action="ppaction://media"/>
            <a:extLst>
              <a:ext uri="{FF2B5EF4-FFF2-40B4-BE49-F238E27FC236}">
                <a16:creationId xmlns:a16="http://schemas.microsoft.com/office/drawing/2014/main" id="{C817FAAE-82C3-7E59-EBBB-1A72233FB33B}"/>
              </a:ext>
            </a:extLst>
          </p:cNvPr>
          <p:cNvPicPr>
            <a:picLocks noChangeAspect="1"/>
          </p:cNvPicPr>
          <p:nvPr>
            <a:audioFile r:link="rId2"/>
            <p:extLst>
              <p:ext uri="{DAA4B4D4-6D71-4841-9C94-3DE7FCFB9230}">
                <p14:media xmlns:p14="http://schemas.microsoft.com/office/powerpoint/2010/main" r:embed="rId1"/>
              </p:ext>
            </p:extLst>
          </p:nvPr>
        </p:nvPicPr>
        <p:blipFill>
          <a:blip r:embed="rId14"/>
          <a:srcRect l="-369475" t="-369475" r="-369475" b="-369475"/>
          <a:stretch>
            <a:fillRect/>
          </a:stretch>
        </p:blipFill>
        <p:spPr>
          <a:xfrm>
            <a:off x="9794900" y="5222900"/>
            <a:ext cx="2277428" cy="2277428"/>
          </a:xfrm>
          <a:prstGeom prst="ellipse">
            <a:avLst/>
          </a:prstGeom>
        </p:spPr>
      </p:pic>
    </p:spTree>
    <p:extLst>
      <p:ext uri="{BB962C8B-B14F-4D97-AF65-F5344CB8AC3E}">
        <p14:creationId xmlns:p14="http://schemas.microsoft.com/office/powerpoint/2010/main" val="3350910834"/>
      </p:ext>
    </p:extLst>
  </p:cSld>
  <p:clrMapOvr>
    <a:masterClrMapping/>
  </p:clrMapOvr>
  <mc:AlternateContent xmlns:mc="http://schemas.openxmlformats.org/markup-compatibility/2006">
    <mc:Choice xmlns:p14="http://schemas.microsoft.com/office/powerpoint/2010/main" Requires="p14">
      <p:transition spd="slow" p14:dur="2000" advTm="15664"/>
    </mc:Choice>
    <mc:Fallback>
      <p:transition spd="slow" advTm="15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Graph on document with pen">
            <a:extLst>
              <a:ext uri="{FF2B5EF4-FFF2-40B4-BE49-F238E27FC236}">
                <a16:creationId xmlns:a16="http://schemas.microsoft.com/office/drawing/2014/main" id="{6C432034-1C57-3907-EC0E-CA9C56CBED87}"/>
              </a:ext>
            </a:extLst>
          </p:cNvPr>
          <p:cNvPicPr>
            <a:picLocks noChangeAspect="1"/>
          </p:cNvPicPr>
          <p:nvPr/>
        </p:nvPicPr>
        <p:blipFill rotWithShape="1">
          <a:blip r:embed="rId5">
            <a:duotone>
              <a:schemeClr val="bg2">
                <a:shade val="45000"/>
                <a:satMod val="135000"/>
              </a:schemeClr>
              <a:prstClr val="white"/>
            </a:duotone>
          </a:blip>
          <a:srcRect r="2" b="9903"/>
          <a:stretch/>
        </p:blipFill>
        <p:spPr>
          <a:xfrm>
            <a:off x="21" y="138122"/>
            <a:ext cx="12163405" cy="7315188"/>
          </a:xfrm>
          <a:prstGeom prst="rect">
            <a:avLst/>
          </a:prstGeom>
        </p:spPr>
      </p:pic>
      <p:sp>
        <p:nvSpPr>
          <p:cNvPr id="97" name="Rectangle 96">
            <a:extLst>
              <a:ext uri="{FF2B5EF4-FFF2-40B4-BE49-F238E27FC236}">
                <a16:creationId xmlns:a16="http://schemas.microsoft.com/office/drawing/2014/main" id="{F79FF99C-BAA9-404F-9C96-6DD456B4F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8112"/>
            <a:ext cx="12163425" cy="73151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9" name="Rectangle 98">
            <a:extLst>
              <a:ext uri="{FF2B5EF4-FFF2-40B4-BE49-F238E27FC236}">
                <a16:creationId xmlns:a16="http://schemas.microsoft.com/office/drawing/2014/main" id="{49C44AFD-C72D-4D9C-84C6-73E615CE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8112"/>
            <a:ext cx="12160384" cy="7315200"/>
          </a:xfrm>
          <a:prstGeom prst="rect">
            <a:avLst/>
          </a:prstGeom>
          <a:blipFill dpi="0" rotWithShape="1">
            <a:blip r:embed="rId6">
              <a:alphaModFix amt="30000"/>
              <a:duotone>
                <a:prstClr val="black"/>
                <a:schemeClr val="accent1">
                  <a:tint val="45000"/>
                  <a:satMod val="400000"/>
                </a:schemeClr>
              </a:duotone>
              <a:extLst>
                <a:ext uri="{BEBA8EAE-BF5A-486C-A8C5-ECC9F3942E4B}">
                  <a14:imgProps xmlns:a14="http://schemas.microsoft.com/office/drawing/2010/main">
                    <a14:imgLayer r:embed="rId7">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D1723C94-43DD-98DB-F617-AD7CE1044932}"/>
              </a:ext>
            </a:extLst>
          </p:cNvPr>
          <p:cNvSpPr>
            <a:spLocks noGrp="1"/>
          </p:cNvSpPr>
          <p:nvPr>
            <p:ph type="title"/>
          </p:nvPr>
        </p:nvSpPr>
        <p:spPr>
          <a:xfrm>
            <a:off x="1067340" y="655052"/>
            <a:ext cx="10034826" cy="1716634"/>
          </a:xfrm>
        </p:spPr>
        <p:txBody>
          <a:bodyPr anchor="ctr">
            <a:normAutofit/>
          </a:bodyPr>
          <a:lstStyle/>
          <a:p>
            <a:r>
              <a:rPr lang="en-GB">
                <a:solidFill>
                  <a:schemeClr val="bg1"/>
                </a:solidFill>
              </a:rPr>
              <a:t>DATA EXTRACTION</a:t>
            </a:r>
          </a:p>
        </p:txBody>
      </p:sp>
      <p:graphicFrame>
        <p:nvGraphicFramePr>
          <p:cNvPr id="26" name="Content Placeholder 2">
            <a:extLst>
              <a:ext uri="{FF2B5EF4-FFF2-40B4-BE49-F238E27FC236}">
                <a16:creationId xmlns:a16="http://schemas.microsoft.com/office/drawing/2014/main" id="{45541581-CED3-1049-4B3B-25ED6B7764D9}"/>
              </a:ext>
            </a:extLst>
          </p:cNvPr>
          <p:cNvGraphicFramePr>
            <a:graphicFrameLocks noGrp="1"/>
          </p:cNvGraphicFramePr>
          <p:nvPr>
            <p:ph idx="1"/>
            <p:extLst>
              <p:ext uri="{D42A27DB-BD31-4B8C-83A1-F6EECF244321}">
                <p14:modId xmlns:p14="http://schemas.microsoft.com/office/powerpoint/2010/main" val="4176334418"/>
              </p:ext>
            </p:extLst>
          </p:nvPr>
        </p:nvGraphicFramePr>
        <p:xfrm>
          <a:off x="1067340" y="2400948"/>
          <a:ext cx="10034826" cy="43208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1" name="Group 100">
            <a:extLst>
              <a:ext uri="{FF2B5EF4-FFF2-40B4-BE49-F238E27FC236}">
                <a16:creationId xmlns:a16="http://schemas.microsoft.com/office/drawing/2014/main" id="{1D25B14F-36E0-41E8-956F-CABEF1ADD6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5002" y="6783105"/>
            <a:ext cx="456128" cy="487680"/>
            <a:chOff x="11361456" y="6195813"/>
            <a:chExt cx="548640" cy="548640"/>
          </a:xfrm>
        </p:grpSpPr>
        <p:sp>
          <p:nvSpPr>
            <p:cNvPr id="102" name="Oval 101">
              <a:extLst>
                <a:ext uri="{FF2B5EF4-FFF2-40B4-BE49-F238E27FC236}">
                  <a16:creationId xmlns:a16="http://schemas.microsoft.com/office/drawing/2014/main" id="{4AFB9EA5-DE4D-4E6B-A302-F55174E4B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1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3" name="Oval 102">
              <a:extLst>
                <a:ext uri="{FF2B5EF4-FFF2-40B4-BE49-F238E27FC236}">
                  <a16:creationId xmlns:a16="http://schemas.microsoft.com/office/drawing/2014/main" id="{E44092F4-4D9B-4D0A-8832-C29E786F8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12" name="Audio 11">
            <a:hlinkClick r:id="" action="ppaction://media"/>
            <a:extLst>
              <a:ext uri="{FF2B5EF4-FFF2-40B4-BE49-F238E27FC236}">
                <a16:creationId xmlns:a16="http://schemas.microsoft.com/office/drawing/2014/main" id="{988BF60A-D678-AD5A-18E6-229EA212E3F6}"/>
              </a:ext>
            </a:extLst>
          </p:cNvPr>
          <p:cNvPicPr>
            <a:picLocks noChangeAspect="1"/>
          </p:cNvPicPr>
          <p:nvPr>
            <a:audioFile r:link="rId2"/>
            <p:extLst>
              <p:ext uri="{DAA4B4D4-6D71-4841-9C94-3DE7FCFB9230}">
                <p14:media xmlns:p14="http://schemas.microsoft.com/office/powerpoint/2010/main" r:embed="rId1"/>
              </p:ext>
            </p:extLst>
          </p:nvPr>
        </p:nvPicPr>
        <p:blipFill>
          <a:blip r:embed="rId14"/>
          <a:srcRect l="-369475" t="-369475" r="-369475" b="-369475"/>
          <a:stretch>
            <a:fillRect/>
          </a:stretch>
        </p:blipFill>
        <p:spPr>
          <a:xfrm>
            <a:off x="9794900" y="5222900"/>
            <a:ext cx="2277428" cy="2277428"/>
          </a:xfrm>
          <a:prstGeom prst="ellipse">
            <a:avLst/>
          </a:prstGeom>
        </p:spPr>
      </p:pic>
    </p:spTree>
    <p:extLst>
      <p:ext uri="{BB962C8B-B14F-4D97-AF65-F5344CB8AC3E}">
        <p14:creationId xmlns:p14="http://schemas.microsoft.com/office/powerpoint/2010/main" val="1071093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8524"/>
    </mc:Choice>
    <mc:Fallback>
      <p:transition spd="slow" advTm="18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CFFB95F-D901-4937-8084-8A7BAA84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7944" y="138112"/>
            <a:ext cx="4345481" cy="7315198"/>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C159F1EB-F38D-1420-D326-6FCD6F89F351}"/>
              </a:ext>
            </a:extLst>
          </p:cNvPr>
          <p:cNvSpPr>
            <a:spLocks noGrp="1"/>
          </p:cNvSpPr>
          <p:nvPr>
            <p:ph type="title"/>
          </p:nvPr>
        </p:nvSpPr>
        <p:spPr>
          <a:xfrm>
            <a:off x="8459902" y="820525"/>
            <a:ext cx="3038934" cy="5522536"/>
          </a:xfrm>
          <a:ln>
            <a:noFill/>
          </a:ln>
        </p:spPr>
        <p:txBody>
          <a:bodyPr>
            <a:normAutofit/>
          </a:bodyPr>
          <a:lstStyle/>
          <a:p>
            <a:r>
              <a:rPr lang="en-US" sz="4100" b="1"/>
              <a:t>Data Storage and Processing</a:t>
            </a:r>
            <a:endParaRPr lang="en-GB" sz="4100"/>
          </a:p>
        </p:txBody>
      </p:sp>
      <p:graphicFrame>
        <p:nvGraphicFramePr>
          <p:cNvPr id="20" name="Content Placeholder 2">
            <a:extLst>
              <a:ext uri="{FF2B5EF4-FFF2-40B4-BE49-F238E27FC236}">
                <a16:creationId xmlns:a16="http://schemas.microsoft.com/office/drawing/2014/main" id="{0C708134-9696-798B-7B9E-928F4C9238E0}"/>
              </a:ext>
            </a:extLst>
          </p:cNvPr>
          <p:cNvGraphicFramePr>
            <a:graphicFrameLocks noGrp="1"/>
          </p:cNvGraphicFramePr>
          <p:nvPr>
            <p:ph idx="1"/>
            <p:extLst>
              <p:ext uri="{D42A27DB-BD31-4B8C-83A1-F6EECF244321}">
                <p14:modId xmlns:p14="http://schemas.microsoft.com/office/powerpoint/2010/main" val="576828985"/>
              </p:ext>
            </p:extLst>
          </p:nvPr>
        </p:nvGraphicFramePr>
        <p:xfrm>
          <a:off x="620841" y="820525"/>
          <a:ext cx="6556846" cy="59605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9" name="Group 18">
            <a:extLst>
              <a:ext uri="{FF2B5EF4-FFF2-40B4-BE49-F238E27FC236}">
                <a16:creationId xmlns:a16="http://schemas.microsoft.com/office/drawing/2014/main" id="{60F473BD-3FD3-4548-A8F5-11D3C9CB8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5002" y="6783105"/>
            <a:ext cx="456128" cy="487680"/>
            <a:chOff x="11361456" y="6195813"/>
            <a:chExt cx="548640" cy="548640"/>
          </a:xfrm>
        </p:grpSpPr>
        <p:sp>
          <p:nvSpPr>
            <p:cNvPr id="12" name="Oval 11">
              <a:extLst>
                <a:ext uri="{FF2B5EF4-FFF2-40B4-BE49-F238E27FC236}">
                  <a16:creationId xmlns:a16="http://schemas.microsoft.com/office/drawing/2014/main" id="{691E02ED-3E2E-4396-B6DE-5F93F2F1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1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28F088F5-B4E7-43B9-88F4-8667026E4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10" name="Audio 9">
            <a:hlinkClick r:id="" action="ppaction://media"/>
            <a:extLst>
              <a:ext uri="{FF2B5EF4-FFF2-40B4-BE49-F238E27FC236}">
                <a16:creationId xmlns:a16="http://schemas.microsoft.com/office/drawing/2014/main" id="{5876329C-0947-DCA8-92DC-A06E8CF62A1F}"/>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369475" t="-369475" r="-369475" b="-369475"/>
          <a:stretch>
            <a:fillRect/>
          </a:stretch>
        </p:blipFill>
        <p:spPr>
          <a:xfrm>
            <a:off x="9794900" y="5222900"/>
            <a:ext cx="2277428" cy="2277428"/>
          </a:xfrm>
          <a:prstGeom prst="ellipse">
            <a:avLst/>
          </a:prstGeom>
        </p:spPr>
      </p:pic>
    </p:spTree>
    <p:extLst>
      <p:ext uri="{BB962C8B-B14F-4D97-AF65-F5344CB8AC3E}">
        <p14:creationId xmlns:p14="http://schemas.microsoft.com/office/powerpoint/2010/main" val="264820785"/>
      </p:ext>
    </p:extLst>
  </p:cSld>
  <p:clrMapOvr>
    <a:masterClrMapping/>
  </p:clrMapOvr>
  <mc:AlternateContent xmlns:mc="http://schemas.openxmlformats.org/markup-compatibility/2006">
    <mc:Choice xmlns:p14="http://schemas.microsoft.com/office/powerpoint/2010/main" Requires="p14">
      <p:transition spd="slow" p14:dur="2000" advTm="13966"/>
    </mc:Choice>
    <mc:Fallback>
      <p:transition spd="slow" advTm="139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796EAE45-4A7F-4104-BDC2-49728B6C4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8112"/>
            <a:ext cx="12163425" cy="73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63281C1-7D27-BDC1-D198-098C540AB05B}"/>
              </a:ext>
            </a:extLst>
          </p:cNvPr>
          <p:cNvSpPr>
            <a:spLocks noGrp="1"/>
          </p:cNvSpPr>
          <p:nvPr>
            <p:ph type="title"/>
          </p:nvPr>
        </p:nvSpPr>
        <p:spPr>
          <a:xfrm>
            <a:off x="1064299" y="5243188"/>
            <a:ext cx="10034826" cy="1585894"/>
          </a:xfrm>
        </p:spPr>
        <p:txBody>
          <a:bodyPr>
            <a:normAutofit/>
          </a:bodyPr>
          <a:lstStyle/>
          <a:p>
            <a:pPr algn="ctr"/>
            <a:r>
              <a:rPr lang="en-GB" sz="6200"/>
              <a:t>DATA MODELING</a:t>
            </a:r>
          </a:p>
        </p:txBody>
      </p:sp>
      <p:graphicFrame>
        <p:nvGraphicFramePr>
          <p:cNvPr id="22" name="Content Placeholder 2">
            <a:extLst>
              <a:ext uri="{FF2B5EF4-FFF2-40B4-BE49-F238E27FC236}">
                <a16:creationId xmlns:a16="http://schemas.microsoft.com/office/drawing/2014/main" id="{FBDB9291-6A98-6785-8A6E-3E27C1214AFE}"/>
              </a:ext>
            </a:extLst>
          </p:cNvPr>
          <p:cNvGraphicFramePr>
            <a:graphicFrameLocks noGrp="1"/>
          </p:cNvGraphicFramePr>
          <p:nvPr>
            <p:ph idx="1"/>
            <p:extLst>
              <p:ext uri="{D42A27DB-BD31-4B8C-83A1-F6EECF244321}">
                <p14:modId xmlns:p14="http://schemas.microsoft.com/office/powerpoint/2010/main" val="1994215396"/>
              </p:ext>
            </p:extLst>
          </p:nvPr>
        </p:nvGraphicFramePr>
        <p:xfrm>
          <a:off x="1074942" y="824477"/>
          <a:ext cx="10013540" cy="405320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3" name="Group 42">
            <a:extLst>
              <a:ext uri="{FF2B5EF4-FFF2-40B4-BE49-F238E27FC236}">
                <a16:creationId xmlns:a16="http://schemas.microsoft.com/office/drawing/2014/main" id="{57C42483-9FB4-4C1A-B319-1B129FD653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5002" y="6783105"/>
            <a:ext cx="456128" cy="487680"/>
            <a:chOff x="11361456" y="6195813"/>
            <a:chExt cx="548640" cy="548640"/>
          </a:xfrm>
        </p:grpSpPr>
        <p:sp>
          <p:nvSpPr>
            <p:cNvPr id="30" name="Oval 29">
              <a:extLst>
                <a:ext uri="{FF2B5EF4-FFF2-40B4-BE49-F238E27FC236}">
                  <a16:creationId xmlns:a16="http://schemas.microsoft.com/office/drawing/2014/main" id="{4F43D295-4374-4195-98CF-40620F291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10">
                <a:duotone>
                  <a:schemeClr val="accent1">
                    <a:shade val="45000"/>
                    <a:satMod val="135000"/>
                  </a:schemeClr>
                  <a:prstClr val="white"/>
                </a:duotone>
                <a:extLst>
                  <a:ext uri="{BEBA8EAE-BF5A-486C-A8C5-ECC9F3942E4B}">
                    <a14:imgProps xmlns:a14="http://schemas.microsoft.com/office/drawing/2010/main">
                      <a14:imgLayer r:embed="rId11">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44" name="Oval 43">
              <a:extLst>
                <a:ext uri="{FF2B5EF4-FFF2-40B4-BE49-F238E27FC236}">
                  <a16:creationId xmlns:a16="http://schemas.microsoft.com/office/drawing/2014/main" id="{6A156E1A-DF2F-43D2-B94E-E62A14ACB1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pic>
        <p:nvPicPr>
          <p:cNvPr id="10" name="Audio 9">
            <a:hlinkClick r:id="" action="ppaction://media"/>
            <a:extLst>
              <a:ext uri="{FF2B5EF4-FFF2-40B4-BE49-F238E27FC236}">
                <a16:creationId xmlns:a16="http://schemas.microsoft.com/office/drawing/2014/main" id="{8E891341-D194-F964-FA9A-9396636C7154}"/>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369475" t="-369475" r="-369475" b="-369475"/>
          <a:stretch>
            <a:fillRect/>
          </a:stretch>
        </p:blipFill>
        <p:spPr>
          <a:xfrm>
            <a:off x="9794900" y="5222900"/>
            <a:ext cx="2277428" cy="2277428"/>
          </a:xfrm>
          <a:prstGeom prst="ellipse">
            <a:avLst/>
          </a:prstGeom>
        </p:spPr>
      </p:pic>
    </p:spTree>
    <p:extLst>
      <p:ext uri="{BB962C8B-B14F-4D97-AF65-F5344CB8AC3E}">
        <p14:creationId xmlns:p14="http://schemas.microsoft.com/office/powerpoint/2010/main" val="3717308214"/>
      </p:ext>
    </p:extLst>
  </p:cSld>
  <p:clrMapOvr>
    <a:masterClrMapping/>
  </p:clrMapOvr>
  <mc:AlternateContent xmlns:mc="http://schemas.openxmlformats.org/markup-compatibility/2006">
    <mc:Choice xmlns:p14="http://schemas.microsoft.com/office/powerpoint/2010/main" Requires="p14">
      <p:transition spd="slow" p14:dur="2000" advTm="12651"/>
    </mc:Choice>
    <mc:Fallback>
      <p:transition spd="slow" advTm="12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7008E-2107-2765-DD72-2DABCAD893DB}"/>
              </a:ext>
            </a:extLst>
          </p:cNvPr>
          <p:cNvSpPr>
            <a:spLocks noGrp="1"/>
          </p:cNvSpPr>
          <p:nvPr>
            <p:ph type="title"/>
          </p:nvPr>
        </p:nvSpPr>
        <p:spPr>
          <a:xfrm>
            <a:off x="1067340" y="655052"/>
            <a:ext cx="10034826" cy="1716634"/>
          </a:xfrm>
        </p:spPr>
        <p:txBody>
          <a:bodyPr>
            <a:normAutofit/>
          </a:bodyPr>
          <a:lstStyle/>
          <a:p>
            <a:r>
              <a:rPr lang="en-GB"/>
              <a:t>MODEL EVALUATION</a:t>
            </a:r>
          </a:p>
        </p:txBody>
      </p:sp>
      <p:graphicFrame>
        <p:nvGraphicFramePr>
          <p:cNvPr id="12" name="Content Placeholder 2">
            <a:extLst>
              <a:ext uri="{FF2B5EF4-FFF2-40B4-BE49-F238E27FC236}">
                <a16:creationId xmlns:a16="http://schemas.microsoft.com/office/drawing/2014/main" id="{03DED552-6413-CAEE-0226-0A16705A7AEA}"/>
              </a:ext>
            </a:extLst>
          </p:cNvPr>
          <p:cNvGraphicFramePr>
            <a:graphicFrameLocks noGrp="1"/>
          </p:cNvGraphicFramePr>
          <p:nvPr>
            <p:ph idx="1"/>
            <p:extLst>
              <p:ext uri="{D42A27DB-BD31-4B8C-83A1-F6EECF244321}">
                <p14:modId xmlns:p14="http://schemas.microsoft.com/office/powerpoint/2010/main" val="1963463655"/>
              </p:ext>
            </p:extLst>
          </p:nvPr>
        </p:nvGraphicFramePr>
        <p:xfrm>
          <a:off x="1007842" y="2324525"/>
          <a:ext cx="10106374" cy="48733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7" name="Rectangle 16">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299" y="2285624"/>
            <a:ext cx="10034826" cy="86062"/>
          </a:xfrm>
          <a:prstGeom prst="rect">
            <a:avLst/>
          </a:prstGeom>
          <a:blipFill dpi="0" rotWithShape="1">
            <a:blip r:embed="rId10">
              <a:alphaModFix amt="85000"/>
              <a:lum bright="70000" contrast="-70000"/>
              <a:extLst>
                <a:ext uri="{BEBA8EAE-BF5A-486C-A8C5-ECC9F3942E4B}">
                  <a14:imgProps xmlns:a14="http://schemas.microsoft.com/office/drawing/2010/main">
                    <a14:imgLayer r:embed="rId11">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Audio 9">
            <a:hlinkClick r:id="" action="ppaction://media"/>
            <a:extLst>
              <a:ext uri="{FF2B5EF4-FFF2-40B4-BE49-F238E27FC236}">
                <a16:creationId xmlns:a16="http://schemas.microsoft.com/office/drawing/2014/main" id="{398425EE-DE26-71CC-42FC-01F06F891DF9}"/>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369475" t="-369475" r="-369475" b="-369475"/>
          <a:stretch>
            <a:fillRect/>
          </a:stretch>
        </p:blipFill>
        <p:spPr>
          <a:xfrm>
            <a:off x="9794900" y="5222900"/>
            <a:ext cx="2277428" cy="2277428"/>
          </a:xfrm>
          <a:prstGeom prst="ellipse">
            <a:avLst/>
          </a:prstGeom>
        </p:spPr>
      </p:pic>
    </p:spTree>
    <p:extLst>
      <p:ext uri="{BB962C8B-B14F-4D97-AF65-F5344CB8AC3E}">
        <p14:creationId xmlns:p14="http://schemas.microsoft.com/office/powerpoint/2010/main" val="2359752658"/>
      </p:ext>
    </p:extLst>
  </p:cSld>
  <p:clrMapOvr>
    <a:masterClrMapping/>
  </p:clrMapOvr>
  <mc:AlternateContent xmlns:mc="http://schemas.openxmlformats.org/markup-compatibility/2006">
    <mc:Choice xmlns:p14="http://schemas.microsoft.com/office/powerpoint/2010/main" Requires="p14">
      <p:transition spd="slow" p14:dur="2000" advTm="8560"/>
    </mc:Choice>
    <mc:Fallback>
      <p:transition spd="slow" advTm="8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96EAE45-4A7F-4104-BDC2-49728B6C4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8112"/>
            <a:ext cx="12163425" cy="73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1E518D8E-FC77-6376-0F1E-18F25DD7D34E}"/>
              </a:ext>
            </a:extLst>
          </p:cNvPr>
          <p:cNvSpPr>
            <a:spLocks noGrp="1"/>
          </p:cNvSpPr>
          <p:nvPr>
            <p:ph type="title"/>
          </p:nvPr>
        </p:nvSpPr>
        <p:spPr>
          <a:xfrm>
            <a:off x="1064299" y="5243188"/>
            <a:ext cx="10034826" cy="1585894"/>
          </a:xfrm>
        </p:spPr>
        <p:txBody>
          <a:bodyPr>
            <a:normAutofit/>
          </a:bodyPr>
          <a:lstStyle/>
          <a:p>
            <a:pPr algn="ctr"/>
            <a:r>
              <a:rPr lang="en-GB" sz="6200"/>
              <a:t>MODEL DEPLOYMENT</a:t>
            </a:r>
          </a:p>
        </p:txBody>
      </p:sp>
      <p:graphicFrame>
        <p:nvGraphicFramePr>
          <p:cNvPr id="17" name="Content Placeholder 2">
            <a:extLst>
              <a:ext uri="{FF2B5EF4-FFF2-40B4-BE49-F238E27FC236}">
                <a16:creationId xmlns:a16="http://schemas.microsoft.com/office/drawing/2014/main" id="{FCD62770-A544-ACD7-0FF1-5EA01F296C7C}"/>
              </a:ext>
            </a:extLst>
          </p:cNvPr>
          <p:cNvGraphicFramePr>
            <a:graphicFrameLocks noGrp="1"/>
          </p:cNvGraphicFramePr>
          <p:nvPr>
            <p:ph idx="1"/>
            <p:extLst>
              <p:ext uri="{D42A27DB-BD31-4B8C-83A1-F6EECF244321}">
                <p14:modId xmlns:p14="http://schemas.microsoft.com/office/powerpoint/2010/main" val="2082904850"/>
              </p:ext>
            </p:extLst>
          </p:nvPr>
        </p:nvGraphicFramePr>
        <p:xfrm>
          <a:off x="1699" y="180071"/>
          <a:ext cx="12160024" cy="50675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33" name="Group 32">
            <a:extLst>
              <a:ext uri="{FF2B5EF4-FFF2-40B4-BE49-F238E27FC236}">
                <a16:creationId xmlns:a16="http://schemas.microsoft.com/office/drawing/2014/main" id="{57C42483-9FB4-4C1A-B319-1B129FD653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5002" y="6783105"/>
            <a:ext cx="456128" cy="487680"/>
            <a:chOff x="11361456" y="6195813"/>
            <a:chExt cx="548640" cy="548640"/>
          </a:xfrm>
        </p:grpSpPr>
        <p:sp>
          <p:nvSpPr>
            <p:cNvPr id="25" name="Oval 24">
              <a:extLst>
                <a:ext uri="{FF2B5EF4-FFF2-40B4-BE49-F238E27FC236}">
                  <a16:creationId xmlns:a16="http://schemas.microsoft.com/office/drawing/2014/main" id="{4F43D295-4374-4195-98CF-40620F291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10">
                <a:duotone>
                  <a:schemeClr val="accent1">
                    <a:shade val="45000"/>
                    <a:satMod val="135000"/>
                  </a:schemeClr>
                  <a:prstClr val="white"/>
                </a:duotone>
                <a:extLst>
                  <a:ext uri="{BEBA8EAE-BF5A-486C-A8C5-ECC9F3942E4B}">
                    <a14:imgProps xmlns:a14="http://schemas.microsoft.com/office/drawing/2010/main">
                      <a14:imgLayer r:embed="rId11">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26" name="Oval 25">
              <a:extLst>
                <a:ext uri="{FF2B5EF4-FFF2-40B4-BE49-F238E27FC236}">
                  <a16:creationId xmlns:a16="http://schemas.microsoft.com/office/drawing/2014/main" id="{6A156E1A-DF2F-43D2-B94E-E62A14ACB1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pic>
        <p:nvPicPr>
          <p:cNvPr id="9" name="Audio 8">
            <a:hlinkClick r:id="" action="ppaction://media"/>
            <a:extLst>
              <a:ext uri="{FF2B5EF4-FFF2-40B4-BE49-F238E27FC236}">
                <a16:creationId xmlns:a16="http://schemas.microsoft.com/office/drawing/2014/main" id="{9B0AC1A1-4CCD-D693-BA45-262AFED930FE}"/>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369475" t="-369475" r="-369475" b="-369475"/>
          <a:stretch>
            <a:fillRect/>
          </a:stretch>
        </p:blipFill>
        <p:spPr>
          <a:xfrm>
            <a:off x="9794900" y="5222900"/>
            <a:ext cx="2277428" cy="2277428"/>
          </a:xfrm>
          <a:prstGeom prst="ellipse">
            <a:avLst/>
          </a:prstGeom>
        </p:spPr>
      </p:pic>
    </p:spTree>
    <p:extLst>
      <p:ext uri="{BB962C8B-B14F-4D97-AF65-F5344CB8AC3E}">
        <p14:creationId xmlns:p14="http://schemas.microsoft.com/office/powerpoint/2010/main" val="587209471"/>
      </p:ext>
    </p:extLst>
  </p:cSld>
  <p:clrMapOvr>
    <a:masterClrMapping/>
  </p:clrMapOvr>
  <mc:AlternateContent xmlns:mc="http://schemas.openxmlformats.org/markup-compatibility/2006">
    <mc:Choice xmlns:p14="http://schemas.microsoft.com/office/powerpoint/2010/main" Requires="p14">
      <p:transition spd="slow" p14:dur="2000" advTm="11428"/>
    </mc:Choice>
    <mc:Fallback>
      <p:transition spd="slow" advTm="11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851FD-537F-F442-2011-9026B17771A1}"/>
              </a:ext>
            </a:extLst>
          </p:cNvPr>
          <p:cNvSpPr>
            <a:spLocks noGrp="1"/>
          </p:cNvSpPr>
          <p:nvPr>
            <p:ph idx="1"/>
          </p:nvPr>
        </p:nvSpPr>
        <p:spPr>
          <a:xfrm>
            <a:off x="432146" y="1036013"/>
            <a:ext cx="10034826" cy="4484002"/>
          </a:xfrm>
        </p:spPr>
        <p:txBody>
          <a:bodyPr/>
          <a:lstStyle/>
          <a:p>
            <a:r>
              <a:rPr lang="en-US" sz="4000" dirty="0"/>
              <a:t>Git Hub Link: </a:t>
            </a:r>
          </a:p>
          <a:p>
            <a:pPr marL="0" indent="0">
              <a:buNone/>
            </a:pPr>
            <a:r>
              <a:rPr lang="en-US" dirty="0" err="1">
                <a:hlinkClick r:id="rId5"/>
              </a:rPr>
              <a:t>RamyaBoggalaRamesh</a:t>
            </a:r>
            <a:r>
              <a:rPr lang="en-US" dirty="0">
                <a:hlinkClick r:id="rId5"/>
              </a:rPr>
              <a:t>/DSCI-60007-04-DSDE-TermProject-Team8 (github.com)</a:t>
            </a:r>
            <a:endParaRPr lang="en-US" dirty="0"/>
          </a:p>
        </p:txBody>
      </p:sp>
      <p:pic>
        <p:nvPicPr>
          <p:cNvPr id="10" name="Audio 9">
            <a:hlinkClick r:id="" action="ppaction://media"/>
            <a:extLst>
              <a:ext uri="{FF2B5EF4-FFF2-40B4-BE49-F238E27FC236}">
                <a16:creationId xmlns:a16="http://schemas.microsoft.com/office/drawing/2014/main" id="{F9A9BD83-36C2-9A4D-C1FA-9BBC858303C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69475" t="-369475" r="-369475" b="-369475"/>
          <a:stretch>
            <a:fillRect/>
          </a:stretch>
        </p:blipFill>
        <p:spPr>
          <a:xfrm>
            <a:off x="9794900" y="5222900"/>
            <a:ext cx="2277428" cy="2277428"/>
          </a:xfrm>
          <a:prstGeom prst="ellipse">
            <a:avLst/>
          </a:prstGeom>
        </p:spPr>
      </p:pic>
    </p:spTree>
    <p:extLst>
      <p:ext uri="{BB962C8B-B14F-4D97-AF65-F5344CB8AC3E}">
        <p14:creationId xmlns:p14="http://schemas.microsoft.com/office/powerpoint/2010/main" val="3074164449"/>
      </p:ext>
    </p:extLst>
  </p:cSld>
  <p:clrMapOvr>
    <a:masterClrMapping/>
  </p:clrMapOvr>
  <mc:AlternateContent xmlns:mc="http://schemas.openxmlformats.org/markup-compatibility/2006">
    <mc:Choice xmlns:p14="http://schemas.microsoft.com/office/powerpoint/2010/main" Requires="p14">
      <p:transition spd="slow" p14:dur="2000" advTm="2119"/>
    </mc:Choice>
    <mc:Fallback>
      <p:transition spd="slow" advTm="2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675" y="1574854"/>
            <a:ext cx="10199032" cy="86062"/>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675" y="4724454"/>
            <a:ext cx="10199032" cy="86062"/>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675" y="1721876"/>
            <a:ext cx="10199032" cy="2926080"/>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5" name="Group 14">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26600" y="4478296"/>
            <a:ext cx="1078371" cy="1152962"/>
            <a:chOff x="9685338" y="4460675"/>
            <a:chExt cx="1080904" cy="1080902"/>
          </a:xfrm>
        </p:grpSpPr>
        <p:sp>
          <p:nvSpPr>
            <p:cNvPr id="16" name="Oval 15">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7">
                <a:duotone>
                  <a:schemeClr val="accent1">
                    <a:shade val="45000"/>
                    <a:satMod val="135000"/>
                  </a:schemeClr>
                  <a:prstClr val="white"/>
                </a:duotone>
                <a:extLst>
                  <a:ext uri="{BEBA8EAE-BF5A-486C-A8C5-ECC9F3942E4B}">
                    <a14:imgProps xmlns:a14="http://schemas.microsoft.com/office/drawing/2010/main">
                      <a14:imgLayer r:embed="rId8">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useBgFill="1">
        <p:nvSpPr>
          <p:cNvPr id="19" name="Rectangle 18">
            <a:extLst>
              <a:ext uri="{FF2B5EF4-FFF2-40B4-BE49-F238E27FC236}">
                <a16:creationId xmlns:a16="http://schemas.microsoft.com/office/drawing/2014/main" id="{EDF3BDB2-0586-430E-811A-74BAFDEE6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138113"/>
            <a:ext cx="12160384" cy="73152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00"/>
          </a:p>
        </p:txBody>
      </p:sp>
      <p:sp>
        <p:nvSpPr>
          <p:cNvPr id="21" name="Rectangle 20">
            <a:extLst>
              <a:ext uri="{FF2B5EF4-FFF2-40B4-BE49-F238E27FC236}">
                <a16:creationId xmlns:a16="http://schemas.microsoft.com/office/drawing/2014/main" id="{821E305B-0351-4E03-8C1B-F23D3A346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4265" y="1128103"/>
            <a:ext cx="6613863" cy="86062"/>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a:extLst>
              <a:ext uri="{FF2B5EF4-FFF2-40B4-BE49-F238E27FC236}">
                <a16:creationId xmlns:a16="http://schemas.microsoft.com/office/drawing/2014/main" id="{3C848660-F9C2-4F86-A218-6AE0FB4CC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457" y="1322168"/>
            <a:ext cx="6614966" cy="4885654"/>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BB0BDE7C-FF74-DE58-7316-06E13A47CDA4}"/>
              </a:ext>
            </a:extLst>
          </p:cNvPr>
          <p:cNvSpPr>
            <a:spLocks noGrp="1"/>
          </p:cNvSpPr>
          <p:nvPr>
            <p:ph type="title"/>
          </p:nvPr>
        </p:nvSpPr>
        <p:spPr>
          <a:xfrm>
            <a:off x="4949747" y="1665817"/>
            <a:ext cx="6042948" cy="3581841"/>
          </a:xfrm>
        </p:spPr>
        <p:txBody>
          <a:bodyPr vert="horz" lIns="91440" tIns="45720" rIns="91440" bIns="45720" rtlCol="0" anchor="ctr">
            <a:normAutofit/>
          </a:bodyPr>
          <a:lstStyle/>
          <a:p>
            <a:pPr>
              <a:lnSpc>
                <a:spcPct val="80000"/>
              </a:lnSpc>
            </a:pPr>
            <a:r>
              <a:rPr lang="en-US" sz="8200" dirty="0">
                <a:blipFill dpi="0" rotWithShape="1">
                  <a:blip r:embed="rId7"/>
                  <a:srcRect/>
                  <a:tile tx="6350" ty="-127000" sx="65000" sy="64000" flip="none" algn="tl"/>
                </a:blipFill>
              </a:rPr>
              <a:t>THANK YOU</a:t>
            </a:r>
          </a:p>
        </p:txBody>
      </p:sp>
      <p:sp>
        <p:nvSpPr>
          <p:cNvPr id="25" name="Rectangle 24">
            <a:extLst>
              <a:ext uri="{FF2B5EF4-FFF2-40B4-BE49-F238E27FC236}">
                <a16:creationId xmlns:a16="http://schemas.microsoft.com/office/drawing/2014/main" id="{5CABD882-B7CE-4433-B509-99205DB70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4265" y="6304049"/>
            <a:ext cx="6613863" cy="86061"/>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27" name="Group 26">
            <a:extLst>
              <a:ext uri="{FF2B5EF4-FFF2-40B4-BE49-F238E27FC236}">
                <a16:creationId xmlns:a16="http://schemas.microsoft.com/office/drawing/2014/main" id="{49F6A645-6137-4F43-8E88-D91CC337D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24310" y="5746432"/>
            <a:ext cx="1078370" cy="1152962"/>
            <a:chOff x="9685338" y="4460675"/>
            <a:chExt cx="1080904" cy="1080902"/>
          </a:xfrm>
        </p:grpSpPr>
        <p:sp>
          <p:nvSpPr>
            <p:cNvPr id="28" name="Oval 27">
              <a:extLst>
                <a:ext uri="{FF2B5EF4-FFF2-40B4-BE49-F238E27FC236}">
                  <a16:creationId xmlns:a16="http://schemas.microsoft.com/office/drawing/2014/main" id="{3A2C783A-4EEE-481B-815A-A1BB14F4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7">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9" name="Oval 28">
              <a:extLst>
                <a:ext uri="{FF2B5EF4-FFF2-40B4-BE49-F238E27FC236}">
                  <a16:creationId xmlns:a16="http://schemas.microsoft.com/office/drawing/2014/main" id="{A0186437-0053-4886-B612-804E4DC90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6" name="Graphic 5" descr="Smiling Face with No Fill">
            <a:extLst>
              <a:ext uri="{FF2B5EF4-FFF2-40B4-BE49-F238E27FC236}">
                <a16:creationId xmlns:a16="http://schemas.microsoft.com/office/drawing/2014/main" id="{86B2F378-5930-D933-0285-744F044A51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1727" y="2054748"/>
            <a:ext cx="3408717" cy="3408717"/>
          </a:xfrm>
          <a:prstGeom prst="rect">
            <a:avLst/>
          </a:prstGeom>
        </p:spPr>
      </p:pic>
      <p:pic>
        <p:nvPicPr>
          <p:cNvPr id="14" name="Audio 13">
            <a:hlinkClick r:id="" action="ppaction://media"/>
            <a:extLst>
              <a:ext uri="{FF2B5EF4-FFF2-40B4-BE49-F238E27FC236}">
                <a16:creationId xmlns:a16="http://schemas.microsoft.com/office/drawing/2014/main" id="{360EED6E-43FC-B124-89FC-C164692C147C}"/>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369475" t="-369475" r="-369475" b="-369475"/>
          <a:stretch>
            <a:fillRect/>
          </a:stretch>
        </p:blipFill>
        <p:spPr>
          <a:xfrm>
            <a:off x="9794900" y="5222900"/>
            <a:ext cx="2277428" cy="2277428"/>
          </a:xfrm>
          <a:prstGeom prst="ellipse">
            <a:avLst/>
          </a:prstGeom>
        </p:spPr>
      </p:pic>
    </p:spTree>
    <p:extLst>
      <p:ext uri="{BB962C8B-B14F-4D97-AF65-F5344CB8AC3E}">
        <p14:creationId xmlns:p14="http://schemas.microsoft.com/office/powerpoint/2010/main" val="1518461258"/>
      </p:ext>
    </p:extLst>
  </p:cSld>
  <p:clrMapOvr>
    <a:masterClrMapping/>
  </p:clrMapOvr>
  <mc:AlternateContent xmlns:mc="http://schemas.openxmlformats.org/markup-compatibility/2006">
    <mc:Choice xmlns:p14="http://schemas.microsoft.com/office/powerpoint/2010/main" Requires="p14">
      <p:transition spd="slow" p14:dur="2000" advTm="1580"/>
    </mc:Choice>
    <mc:Fallback>
      <p:transition spd="slow" advTm="1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2A313B03-D361-4EC9-AF52-0B3C1C92C2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5002" y="6895910"/>
            <a:ext cx="456128" cy="506095"/>
            <a:chOff x="11361456" y="6195813"/>
            <a:chExt cx="548640" cy="548640"/>
          </a:xfrm>
        </p:grpSpPr>
        <p:sp>
          <p:nvSpPr>
            <p:cNvPr id="19" name="Oval 18">
              <a:extLst>
                <a:ext uri="{FF2B5EF4-FFF2-40B4-BE49-F238E27FC236}">
                  <a16:creationId xmlns:a16="http://schemas.microsoft.com/office/drawing/2014/main" id="{5E79CB85-A08A-4579-86F6-A8AA97551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20" name="Oval 19">
              <a:extLst>
                <a:ext uri="{FF2B5EF4-FFF2-40B4-BE49-F238E27FC236}">
                  <a16:creationId xmlns:a16="http://schemas.microsoft.com/office/drawing/2014/main" id="{D6C61C9C-364D-4CB6-B9D1-1A6F50F6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 useBgFill="1">
        <p:nvSpPr>
          <p:cNvPr id="42" name="Rectangle 41">
            <a:extLst>
              <a:ext uri="{FF2B5EF4-FFF2-40B4-BE49-F238E27FC236}">
                <a16:creationId xmlns:a16="http://schemas.microsoft.com/office/drawing/2014/main" id="{9C9664EF-0D74-4781-B4B4-646A93B50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63425" cy="75914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54C0CC2-F056-47AD-A361-F33F5EE97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63424" cy="7591423"/>
          </a:xfrm>
          <a:prstGeom prst="rect">
            <a:avLst/>
          </a:prstGeom>
          <a:blipFill dpi="0" rotWithShape="1">
            <a:blip r:embed="rId7">
              <a:alphaModFix amt="60000"/>
              <a:lum bright="70000" contrast="-70000"/>
              <a:extLst>
                <a:ext uri="{BEBA8EAE-BF5A-486C-A8C5-ECC9F3942E4B}">
                  <a14:imgProps xmlns:a14="http://schemas.microsoft.com/office/drawing/2010/main">
                    <a14:imgLayer r:embed="rId8">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44" name="Rectangle 43">
            <a:extLst>
              <a:ext uri="{FF2B5EF4-FFF2-40B4-BE49-F238E27FC236}">
                <a16:creationId xmlns:a16="http://schemas.microsoft.com/office/drawing/2014/main" id="{CD560C9F-7A8F-4FBA-BD3A-EB75B62E4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94" y="531399"/>
            <a:ext cx="11211636" cy="6528626"/>
          </a:xfrm>
          <a:prstGeom prst="rect">
            <a:avLst/>
          </a:prstGeom>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in a white shirt&#10;&#10;Description automatically generated">
            <a:extLst>
              <a:ext uri="{FF2B5EF4-FFF2-40B4-BE49-F238E27FC236}">
                <a16:creationId xmlns:a16="http://schemas.microsoft.com/office/drawing/2014/main" id="{C5089192-A69E-ADAB-CA4F-A47362E398FB}"/>
              </a:ext>
            </a:extLst>
          </p:cNvPr>
          <p:cNvPicPr>
            <a:picLocks noChangeAspect="1"/>
          </p:cNvPicPr>
          <p:nvPr/>
        </p:nvPicPr>
        <p:blipFill rotWithShape="1">
          <a:blip r:embed="rId9"/>
          <a:srcRect t="12832" r="653" b="16372"/>
          <a:stretch/>
        </p:blipFill>
        <p:spPr>
          <a:xfrm>
            <a:off x="5892453" y="467167"/>
            <a:ext cx="1993396" cy="2110301"/>
          </a:xfrm>
          <a:prstGeom prst="ellipse">
            <a:avLst/>
          </a:prstGeom>
          <a:ln>
            <a:noFill/>
          </a:ln>
          <a:effectLst>
            <a:softEdge rad="112500"/>
          </a:effectLst>
        </p:spPr>
      </p:pic>
      <p:pic>
        <p:nvPicPr>
          <p:cNvPr id="4" name="Picture 3" descr="A person with a beard and mustache&#10;&#10;Description automatically generated">
            <a:extLst>
              <a:ext uri="{FF2B5EF4-FFF2-40B4-BE49-F238E27FC236}">
                <a16:creationId xmlns:a16="http://schemas.microsoft.com/office/drawing/2014/main" id="{891C0BD2-06F7-8A73-51A5-16D8199BA3DB}"/>
              </a:ext>
            </a:extLst>
          </p:cNvPr>
          <p:cNvPicPr>
            <a:picLocks noChangeAspect="1"/>
          </p:cNvPicPr>
          <p:nvPr/>
        </p:nvPicPr>
        <p:blipFill rotWithShape="1">
          <a:blip r:embed="rId10"/>
          <a:srcRect t="329" r="-420" b="16118"/>
          <a:stretch/>
        </p:blipFill>
        <p:spPr>
          <a:xfrm>
            <a:off x="7110062" y="2438943"/>
            <a:ext cx="2107324" cy="2257335"/>
          </a:xfrm>
          <a:prstGeom prst="ellipse">
            <a:avLst/>
          </a:prstGeom>
          <a:ln>
            <a:noFill/>
          </a:ln>
          <a:effectLst>
            <a:softEdge rad="112500"/>
          </a:effectLst>
        </p:spPr>
      </p:pic>
      <p:pic>
        <p:nvPicPr>
          <p:cNvPr id="5" name="Picture 4" descr="A person smiling at the camera&#10;&#10;Description automatically generated">
            <a:extLst>
              <a:ext uri="{FF2B5EF4-FFF2-40B4-BE49-F238E27FC236}">
                <a16:creationId xmlns:a16="http://schemas.microsoft.com/office/drawing/2014/main" id="{B5B8FDFD-FEEC-CD1E-678E-53B3CBB936BD}"/>
              </a:ext>
            </a:extLst>
          </p:cNvPr>
          <p:cNvPicPr>
            <a:picLocks noChangeAspect="1"/>
          </p:cNvPicPr>
          <p:nvPr/>
        </p:nvPicPr>
        <p:blipFill>
          <a:blip r:embed="rId11"/>
          <a:stretch>
            <a:fillRect/>
          </a:stretch>
        </p:blipFill>
        <p:spPr>
          <a:xfrm flipH="1">
            <a:off x="2685147" y="2725394"/>
            <a:ext cx="1892914" cy="2073913"/>
          </a:xfrm>
          <a:prstGeom prst="ellipse">
            <a:avLst/>
          </a:prstGeom>
          <a:ln>
            <a:noFill/>
          </a:ln>
          <a:effectLst>
            <a:softEdge rad="112500"/>
          </a:effectLst>
        </p:spPr>
      </p:pic>
      <p:pic>
        <p:nvPicPr>
          <p:cNvPr id="6" name="Picture 5" descr="A person sitting on the sidewalk&#10;&#10;Description automatically generated">
            <a:extLst>
              <a:ext uri="{FF2B5EF4-FFF2-40B4-BE49-F238E27FC236}">
                <a16:creationId xmlns:a16="http://schemas.microsoft.com/office/drawing/2014/main" id="{AC0E5B3F-6FBD-91D2-5414-D76611045000}"/>
              </a:ext>
            </a:extLst>
          </p:cNvPr>
          <p:cNvPicPr>
            <a:picLocks noChangeAspect="1"/>
          </p:cNvPicPr>
          <p:nvPr/>
        </p:nvPicPr>
        <p:blipFill rotWithShape="1">
          <a:blip r:embed="rId12"/>
          <a:srcRect l="3396" t="1173" r="12075" b="36070"/>
          <a:stretch/>
        </p:blipFill>
        <p:spPr>
          <a:xfrm>
            <a:off x="5831501" y="4938223"/>
            <a:ext cx="2103753" cy="2106324"/>
          </a:xfrm>
          <a:prstGeom prst="ellipse">
            <a:avLst/>
          </a:prstGeom>
          <a:ln>
            <a:noFill/>
          </a:ln>
          <a:effectLst>
            <a:softEdge rad="112500"/>
          </a:effectLst>
        </p:spPr>
      </p:pic>
      <p:sp>
        <p:nvSpPr>
          <p:cNvPr id="13" name="Arrow: Quad 12">
            <a:extLst>
              <a:ext uri="{FF2B5EF4-FFF2-40B4-BE49-F238E27FC236}">
                <a16:creationId xmlns:a16="http://schemas.microsoft.com/office/drawing/2014/main" id="{1B1B2F79-3848-3B9F-E4A7-35593D09BAD7}"/>
              </a:ext>
            </a:extLst>
          </p:cNvPr>
          <p:cNvSpPr/>
          <p:nvPr/>
        </p:nvSpPr>
        <p:spPr>
          <a:xfrm>
            <a:off x="4828535" y="2561370"/>
            <a:ext cx="2275311" cy="2132562"/>
          </a:xfrm>
          <a:prstGeom prst="quadArrow">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defTabSz="347472">
              <a:spcAft>
                <a:spcPts val="600"/>
              </a:spcAft>
            </a:pPr>
            <a:r>
              <a:rPr lang="en-GB" sz="1400" b="1" kern="1200" dirty="0">
                <a:latin typeface="+mn-lt"/>
                <a:ea typeface="+mn-ea"/>
                <a:cs typeface="+mn-cs"/>
              </a:rPr>
              <a:t>TEAM MEMBERS</a:t>
            </a:r>
            <a:endParaRPr lang="en-GB" sz="1400" b="1" dirty="0"/>
          </a:p>
        </p:txBody>
      </p:sp>
      <p:sp>
        <p:nvSpPr>
          <p:cNvPr id="14" name="Oval 13">
            <a:extLst>
              <a:ext uri="{FF2B5EF4-FFF2-40B4-BE49-F238E27FC236}">
                <a16:creationId xmlns:a16="http://schemas.microsoft.com/office/drawing/2014/main" id="{FF576F63-0A7D-E2F1-B312-31146119116C}"/>
              </a:ext>
            </a:extLst>
          </p:cNvPr>
          <p:cNvSpPr/>
          <p:nvPr/>
        </p:nvSpPr>
        <p:spPr>
          <a:xfrm>
            <a:off x="585433" y="2721039"/>
            <a:ext cx="2204341" cy="19690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solidFill>
                  <a:schemeClr val="accent1"/>
                </a:solidFill>
              </a:rPr>
              <a:t>RAMYA</a:t>
            </a:r>
          </a:p>
          <a:p>
            <a:pPr algn="ctr"/>
            <a:endParaRPr lang="en-GB" dirty="0"/>
          </a:p>
          <a:p>
            <a:pPr algn="ctr"/>
            <a:r>
              <a:rPr lang="en-GB" dirty="0"/>
              <a:t>DATA ENGINEER</a:t>
            </a:r>
          </a:p>
        </p:txBody>
      </p:sp>
      <p:sp>
        <p:nvSpPr>
          <p:cNvPr id="15" name="Oval 14">
            <a:extLst>
              <a:ext uri="{FF2B5EF4-FFF2-40B4-BE49-F238E27FC236}">
                <a16:creationId xmlns:a16="http://schemas.microsoft.com/office/drawing/2014/main" id="{23D3E803-9333-911B-BB7F-621569297200}"/>
              </a:ext>
            </a:extLst>
          </p:cNvPr>
          <p:cNvSpPr/>
          <p:nvPr/>
        </p:nvSpPr>
        <p:spPr>
          <a:xfrm>
            <a:off x="3694276" y="590982"/>
            <a:ext cx="2204341" cy="1969064"/>
          </a:xfrm>
          <a:prstGeom prst="ellipse">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GB" dirty="0">
                <a:solidFill>
                  <a:schemeClr val="accent1"/>
                </a:solidFill>
              </a:rPr>
              <a:t>SURYA TEJA REDDY</a:t>
            </a:r>
          </a:p>
          <a:p>
            <a:pPr algn="ctr"/>
            <a:endParaRPr lang="en-GB" dirty="0"/>
          </a:p>
          <a:p>
            <a:pPr algn="ctr"/>
            <a:r>
              <a:rPr lang="en-GB" dirty="0"/>
              <a:t>ML ENGINEER</a:t>
            </a:r>
          </a:p>
        </p:txBody>
      </p:sp>
      <p:sp>
        <p:nvSpPr>
          <p:cNvPr id="16" name="Oval 15">
            <a:extLst>
              <a:ext uri="{FF2B5EF4-FFF2-40B4-BE49-F238E27FC236}">
                <a16:creationId xmlns:a16="http://schemas.microsoft.com/office/drawing/2014/main" id="{DAC37B45-D916-7599-BB2A-9634DBFB1599}"/>
              </a:ext>
            </a:extLst>
          </p:cNvPr>
          <p:cNvSpPr/>
          <p:nvPr/>
        </p:nvSpPr>
        <p:spPr>
          <a:xfrm>
            <a:off x="9268119" y="2721038"/>
            <a:ext cx="2204341" cy="1969064"/>
          </a:xfrm>
          <a:prstGeom prst="ellipse">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GB" dirty="0">
                <a:solidFill>
                  <a:schemeClr val="accent1"/>
                </a:solidFill>
              </a:rPr>
              <a:t>PAVAN REDDY</a:t>
            </a:r>
            <a:endParaRPr lang="en-US" dirty="0">
              <a:solidFill>
                <a:schemeClr val="accent1"/>
              </a:solidFill>
            </a:endParaRPr>
          </a:p>
          <a:p>
            <a:pPr algn="ctr"/>
            <a:endParaRPr lang="en-GB" dirty="0"/>
          </a:p>
          <a:p>
            <a:pPr algn="ctr"/>
            <a:r>
              <a:rPr lang="en-GB" dirty="0"/>
              <a:t>CLOUD ENGINEER</a:t>
            </a:r>
          </a:p>
        </p:txBody>
      </p:sp>
      <p:sp>
        <p:nvSpPr>
          <p:cNvPr id="17" name="Oval 16">
            <a:extLst>
              <a:ext uri="{FF2B5EF4-FFF2-40B4-BE49-F238E27FC236}">
                <a16:creationId xmlns:a16="http://schemas.microsoft.com/office/drawing/2014/main" id="{201EF3CD-4928-6954-6089-1A3052561A57}"/>
              </a:ext>
            </a:extLst>
          </p:cNvPr>
          <p:cNvSpPr/>
          <p:nvPr/>
        </p:nvSpPr>
        <p:spPr>
          <a:xfrm>
            <a:off x="3694220" y="5024472"/>
            <a:ext cx="2204341" cy="1969064"/>
          </a:xfrm>
          <a:prstGeom prst="ellipse">
            <a:avLst/>
          </a:prstGeom>
          <a:solidFill>
            <a:srgbClr val="FDFDFD"/>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GB" dirty="0">
                <a:solidFill>
                  <a:schemeClr val="accent1"/>
                </a:solidFill>
              </a:rPr>
              <a:t>JAHNAVI</a:t>
            </a:r>
          </a:p>
          <a:p>
            <a:pPr algn="ctr"/>
            <a:endParaRPr lang="en-GB" dirty="0"/>
          </a:p>
          <a:p>
            <a:pPr algn="ctr"/>
            <a:r>
              <a:rPr lang="en-GB" dirty="0"/>
              <a:t>BUSINESS ANALYST</a:t>
            </a:r>
          </a:p>
        </p:txBody>
      </p:sp>
      <p:pic>
        <p:nvPicPr>
          <p:cNvPr id="47" name="Audio 46">
            <a:hlinkClick r:id="" action="ppaction://media"/>
            <a:extLst>
              <a:ext uri="{FF2B5EF4-FFF2-40B4-BE49-F238E27FC236}">
                <a16:creationId xmlns:a16="http://schemas.microsoft.com/office/drawing/2014/main" id="{FF9C05E8-3015-6851-4234-82BD3C63F028}"/>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369475" t="-369475" r="-369475" b="-369475"/>
          <a:stretch>
            <a:fillRect/>
          </a:stretch>
        </p:blipFill>
        <p:spPr>
          <a:xfrm>
            <a:off x="9794900" y="5222900"/>
            <a:ext cx="2277428" cy="2277428"/>
          </a:xfrm>
          <a:prstGeom prst="ellipse">
            <a:avLst/>
          </a:prstGeom>
        </p:spPr>
      </p:pic>
    </p:spTree>
    <p:extLst>
      <p:ext uri="{BB962C8B-B14F-4D97-AF65-F5344CB8AC3E}">
        <p14:creationId xmlns:p14="http://schemas.microsoft.com/office/powerpoint/2010/main" val="3311430376"/>
      </p:ext>
    </p:extLst>
  </p:cSld>
  <p:clrMapOvr>
    <a:masterClrMapping/>
  </p:clrMapOvr>
  <mc:AlternateContent xmlns:mc="http://schemas.openxmlformats.org/markup-compatibility/2006">
    <mc:Choice xmlns:p14="http://schemas.microsoft.com/office/powerpoint/2010/main" Requires="p14">
      <p:transition spd="slow" p14:dur="2000" advTm="4502"/>
    </mc:Choice>
    <mc:Fallback>
      <p:transition spd="slow" advTm="4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0429" y="1229991"/>
            <a:ext cx="9122569" cy="5131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7"/>
          </a:p>
        </p:txBody>
      </p:sp>
      <p:sp>
        <p:nvSpPr>
          <p:cNvPr id="17" name="Rectangle 16">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57075" y="1577264"/>
            <a:ext cx="7649274" cy="60370"/>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57075" y="1680395"/>
            <a:ext cx="7649274" cy="1036970"/>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57075" y="2755398"/>
            <a:ext cx="7649274" cy="60370"/>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E4481EE-0D28-44FE-AA5A-5CC23C9DEAEC}"/>
              </a:ext>
            </a:extLst>
          </p:cNvPr>
          <p:cNvSpPr>
            <a:spLocks noGrp="1"/>
          </p:cNvSpPr>
          <p:nvPr>
            <p:ph type="title"/>
          </p:nvPr>
        </p:nvSpPr>
        <p:spPr>
          <a:xfrm>
            <a:off x="2320934" y="1592613"/>
            <a:ext cx="7526119" cy="1204179"/>
          </a:xfrm>
        </p:spPr>
        <p:txBody>
          <a:bodyPr>
            <a:normAutofit/>
          </a:bodyPr>
          <a:lstStyle/>
          <a:p>
            <a:r>
              <a:rPr lang="en-GB"/>
              <a:t>OBJECTIVE</a:t>
            </a:r>
          </a:p>
        </p:txBody>
      </p:sp>
      <p:sp>
        <p:nvSpPr>
          <p:cNvPr id="3" name="Content Placeholder 2">
            <a:extLst>
              <a:ext uri="{FF2B5EF4-FFF2-40B4-BE49-F238E27FC236}">
                <a16:creationId xmlns:a16="http://schemas.microsoft.com/office/drawing/2014/main" id="{0F04B624-85CC-5DD7-DC15-098B8A1EC532}"/>
              </a:ext>
            </a:extLst>
          </p:cNvPr>
          <p:cNvSpPr>
            <a:spLocks noGrp="1"/>
          </p:cNvSpPr>
          <p:nvPr>
            <p:ph idx="1"/>
          </p:nvPr>
        </p:nvSpPr>
        <p:spPr>
          <a:xfrm>
            <a:off x="2320934" y="2966222"/>
            <a:ext cx="7526119" cy="2882069"/>
          </a:xfrm>
        </p:spPr>
        <p:txBody>
          <a:bodyPr vert="horz" lIns="68419" tIns="34210" rIns="68419" bIns="34210" rtlCol="0" anchor="t">
            <a:normAutofit/>
          </a:bodyPr>
          <a:lstStyle/>
          <a:p>
            <a:pPr algn="just"/>
            <a:r>
              <a:rPr lang="en-US" dirty="0">
                <a:ea typeface="+mn-lt"/>
                <a:cs typeface="+mn-lt"/>
              </a:rPr>
              <a:t>The objective of this project is to design and implement a comprehensive end-to-end data pipeline on AWS for news data. This pipeline will automate the extraction, preprocessing, and analysis of news data from various sources using machine learning techniques such as topic modeling, sentiment analysis, and predictive modeling. The primary goal is to deliver a scalable and efficient solution with actionable insights derived from news data analysis, enabling informed decision-making and strategic planning processes.</a:t>
            </a:r>
            <a:endParaRPr lang="en-GB" dirty="0"/>
          </a:p>
          <a:p>
            <a:pPr algn="just">
              <a:buClr>
                <a:srgbClr val="9E3611"/>
              </a:buClr>
            </a:pPr>
            <a:endParaRPr lang="en-GB" dirty="0"/>
          </a:p>
        </p:txBody>
      </p:sp>
      <p:sp>
        <p:nvSpPr>
          <p:cNvPr id="21" name="Oval 20">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51680" y="5891300"/>
            <a:ext cx="342096" cy="342096"/>
          </a:xfrm>
          <a:prstGeom prst="ellipse">
            <a:avLst/>
          </a:prstGeom>
          <a:blipFill dpi="0" rotWithShape="1">
            <a:blip r:embed="rId7">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684223" eaLnBrk="1" fontAlgn="auto" latinLnBrk="0" hangingPunct="1">
              <a:lnSpc>
                <a:spcPct val="100000"/>
              </a:lnSpc>
              <a:spcBef>
                <a:spcPts val="0"/>
              </a:spcBef>
              <a:spcAft>
                <a:spcPts val="0"/>
              </a:spcAft>
              <a:buClrTx/>
              <a:buSzTx/>
              <a:buFontTx/>
              <a:buNone/>
              <a:tabLst/>
              <a:defRPr/>
            </a:pPr>
            <a:endParaRPr kumimoji="0" lang="en-US" sz="1497"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0" name="Oval 29">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3524" y="5913145"/>
            <a:ext cx="298409" cy="298410"/>
          </a:xfrm>
          <a:prstGeom prst="ellipse">
            <a:avLst/>
          </a:prstGeom>
          <a:noFill/>
          <a:ln w="12700" cap="flat" cmpd="sng" algn="ctr">
            <a:solidFill>
              <a:srgbClr val="FFFFFF"/>
            </a:solidFill>
            <a:prstDash val="solid"/>
          </a:ln>
          <a:effectLst/>
        </p:spPr>
        <p:txBody>
          <a:bodyPr rtlCol="0" anchor="ctr"/>
          <a:lstStyle/>
          <a:p>
            <a:pPr marL="0" marR="0" lvl="0" indent="0" algn="ctr" defTabSz="684223" eaLnBrk="1" fontAlgn="auto" latinLnBrk="0" hangingPunct="1">
              <a:lnSpc>
                <a:spcPct val="100000"/>
              </a:lnSpc>
              <a:spcBef>
                <a:spcPts val="0"/>
              </a:spcBef>
              <a:spcAft>
                <a:spcPts val="0"/>
              </a:spcAft>
              <a:buClrTx/>
              <a:buSzTx/>
              <a:buFontTx/>
              <a:buNone/>
              <a:tabLst/>
              <a:defRPr/>
            </a:pPr>
            <a:endParaRPr kumimoji="0" lang="en-US" sz="1347" b="0" i="0" u="none" strike="noStrike" kern="0" cap="none" spc="0" normalizeH="0" baseline="0" noProof="0">
              <a:ln>
                <a:noFill/>
              </a:ln>
              <a:solidFill>
                <a:prstClr val="white"/>
              </a:solidFill>
              <a:effectLst/>
              <a:uLnTx/>
              <a:uFillTx/>
              <a:latin typeface="Calibri"/>
              <a:ea typeface="+mn-ea"/>
              <a:cs typeface="+mn-cs"/>
            </a:endParaRPr>
          </a:p>
        </p:txBody>
      </p:sp>
      <p:pic>
        <p:nvPicPr>
          <p:cNvPr id="28" name="Audio 27">
            <a:hlinkClick r:id="" action="ppaction://media"/>
            <a:extLst>
              <a:ext uri="{FF2B5EF4-FFF2-40B4-BE49-F238E27FC236}">
                <a16:creationId xmlns:a16="http://schemas.microsoft.com/office/drawing/2014/main" id="{C9C2B2E6-E4E2-E0CD-0B17-0F89C270B49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369475" t="-369475" r="-369475" b="-369475"/>
          <a:stretch>
            <a:fillRect/>
          </a:stretch>
        </p:blipFill>
        <p:spPr>
          <a:xfrm>
            <a:off x="9794900" y="5222900"/>
            <a:ext cx="2277428" cy="2277428"/>
          </a:xfrm>
          <a:prstGeom prst="ellipse">
            <a:avLst/>
          </a:prstGeom>
        </p:spPr>
      </p:pic>
    </p:spTree>
    <p:extLst>
      <p:ext uri="{BB962C8B-B14F-4D97-AF65-F5344CB8AC3E}">
        <p14:creationId xmlns:p14="http://schemas.microsoft.com/office/powerpoint/2010/main" val="3575319882"/>
      </p:ext>
    </p:extLst>
  </p:cSld>
  <p:clrMapOvr>
    <a:masterClrMapping/>
  </p:clrMapOvr>
  <mc:AlternateContent xmlns:mc="http://schemas.openxmlformats.org/markup-compatibility/2006">
    <mc:Choice xmlns:p14="http://schemas.microsoft.com/office/powerpoint/2010/main" Requires="p14">
      <p:transition spd="slow" p14:dur="2000" advTm="26167"/>
    </mc:Choice>
    <mc:Fallback>
      <p:transition spd="slow" advTm="26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435" y="2237832"/>
            <a:ext cx="7649274" cy="60370"/>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5" name="Rectangle 44">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435" y="4447205"/>
            <a:ext cx="7649274" cy="60370"/>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7" name="Rectangle 46">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435" y="2340964"/>
            <a:ext cx="7649274" cy="2052578"/>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49" name="Group 48">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40377" y="4274532"/>
            <a:ext cx="808778" cy="808777"/>
            <a:chOff x="9685338" y="4460675"/>
            <a:chExt cx="1080904" cy="1080902"/>
          </a:xfrm>
        </p:grpSpPr>
        <p:sp>
          <p:nvSpPr>
            <p:cNvPr id="50" name="Oval 49">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7">
                <a:duotone>
                  <a:schemeClr val="accent1">
                    <a:shade val="45000"/>
                    <a:satMod val="135000"/>
                  </a:schemeClr>
                  <a:prstClr val="white"/>
                </a:duotone>
                <a:extLst>
                  <a:ext uri="{BEBA8EAE-BF5A-486C-A8C5-ECC9F3942E4B}">
                    <a14:imgProps xmlns:a14="http://schemas.microsoft.com/office/drawing/2010/main">
                      <a14:imgLayer r:embed="rId8">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US"/>
            </a:p>
          </p:txBody>
        </p:sp>
        <p:sp>
          <p:nvSpPr>
            <p:cNvPr id="51" name="Oval 50">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US"/>
            </a:p>
          </p:txBody>
        </p:sp>
      </p:grpSp>
      <p:sp useBgFill="1">
        <p:nvSpPr>
          <p:cNvPr id="53" name="Rectangle 52">
            <a:extLst>
              <a:ext uri="{FF2B5EF4-FFF2-40B4-BE49-F238E27FC236}">
                <a16:creationId xmlns:a16="http://schemas.microsoft.com/office/drawing/2014/main" id="{19A1D830-E73C-47A9-A534-323CEEFF5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0429" y="1229991"/>
            <a:ext cx="9122569" cy="5131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7"/>
          </a:p>
        </p:txBody>
      </p:sp>
      <p:sp>
        <p:nvSpPr>
          <p:cNvPr id="55" name="Rectangle 54">
            <a:extLst>
              <a:ext uri="{FF2B5EF4-FFF2-40B4-BE49-F238E27FC236}">
                <a16:creationId xmlns:a16="http://schemas.microsoft.com/office/drawing/2014/main" id="{8F69FBEC-4C47-4288-962D-3FC20C79F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0429" y="1229992"/>
            <a:ext cx="9122569" cy="5131444"/>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7"/>
          </a:p>
        </p:txBody>
      </p:sp>
      <p:sp>
        <p:nvSpPr>
          <p:cNvPr id="2" name="Title 1">
            <a:extLst>
              <a:ext uri="{FF2B5EF4-FFF2-40B4-BE49-F238E27FC236}">
                <a16:creationId xmlns:a16="http://schemas.microsoft.com/office/drawing/2014/main" id="{2FB83F66-2ECD-EC19-87E0-C15FA075BCA4}"/>
              </a:ext>
            </a:extLst>
          </p:cNvPr>
          <p:cNvSpPr>
            <a:spLocks noGrp="1"/>
          </p:cNvSpPr>
          <p:nvPr>
            <p:ph type="title"/>
          </p:nvPr>
        </p:nvSpPr>
        <p:spPr>
          <a:xfrm>
            <a:off x="7158175" y="1755530"/>
            <a:ext cx="2915349" cy="2817631"/>
          </a:xfrm>
        </p:spPr>
        <p:txBody>
          <a:bodyPr vert="horz" lIns="68419" tIns="34210" rIns="68419" bIns="34210" rtlCol="0" anchor="b">
            <a:normAutofit/>
          </a:bodyPr>
          <a:lstStyle/>
          <a:p>
            <a:pPr>
              <a:lnSpc>
                <a:spcPct val="80000"/>
              </a:lnSpc>
            </a:pPr>
            <a:r>
              <a:rPr lang="en-US" sz="5388">
                <a:blipFill dpi="0" rotWithShape="1">
                  <a:blip r:embed="rId7"/>
                  <a:srcRect/>
                  <a:tile tx="6350" ty="-127000" sx="65000" sy="64000" flip="none" algn="tl"/>
                </a:blipFill>
              </a:rPr>
              <a:t>BUSINESS QUESTIONS</a:t>
            </a:r>
          </a:p>
        </p:txBody>
      </p:sp>
      <p:pic>
        <p:nvPicPr>
          <p:cNvPr id="42" name="Picture 41" descr="Yellow question mark">
            <a:extLst>
              <a:ext uri="{FF2B5EF4-FFF2-40B4-BE49-F238E27FC236}">
                <a16:creationId xmlns:a16="http://schemas.microsoft.com/office/drawing/2014/main" id="{CDC23BF7-07CF-C88E-C3F4-8AF97646BA4B}"/>
              </a:ext>
            </a:extLst>
          </p:cNvPr>
          <p:cNvPicPr>
            <a:picLocks noChangeAspect="1"/>
          </p:cNvPicPr>
          <p:nvPr/>
        </p:nvPicPr>
        <p:blipFill rotWithShape="1">
          <a:blip r:embed="rId9"/>
          <a:srcRect l="39235" r="376" b="-2"/>
          <a:stretch/>
        </p:blipFill>
        <p:spPr>
          <a:xfrm>
            <a:off x="1520444" y="1229998"/>
            <a:ext cx="5163685" cy="5131438"/>
          </a:xfrm>
          <a:prstGeom prst="rect">
            <a:avLst/>
          </a:prstGeom>
        </p:spPr>
      </p:pic>
      <p:grpSp>
        <p:nvGrpSpPr>
          <p:cNvPr id="57" name="Group 56">
            <a:extLst>
              <a:ext uri="{FF2B5EF4-FFF2-40B4-BE49-F238E27FC236}">
                <a16:creationId xmlns:a16="http://schemas.microsoft.com/office/drawing/2014/main" id="{54F6FC82-E588-4DA0-8096-0C3BD54F1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51679" y="5891300"/>
            <a:ext cx="342096" cy="342096"/>
            <a:chOff x="11361456" y="6195813"/>
            <a:chExt cx="548640" cy="548640"/>
          </a:xfrm>
        </p:grpSpPr>
        <p:sp>
          <p:nvSpPr>
            <p:cNvPr id="58" name="Oval 57">
              <a:extLst>
                <a:ext uri="{FF2B5EF4-FFF2-40B4-BE49-F238E27FC236}">
                  <a16:creationId xmlns:a16="http://schemas.microsoft.com/office/drawing/2014/main" id="{E8898E90-044F-45FF-8B4D-CE0F6A630A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10">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684223" eaLnBrk="1" fontAlgn="auto" latinLnBrk="0" hangingPunct="1">
                <a:lnSpc>
                  <a:spcPct val="100000"/>
                </a:lnSpc>
                <a:spcBef>
                  <a:spcPts val="0"/>
                </a:spcBef>
                <a:spcAft>
                  <a:spcPts val="0"/>
                </a:spcAft>
                <a:buClrTx/>
                <a:buSzTx/>
                <a:buFontTx/>
                <a:buNone/>
                <a:tabLst/>
                <a:defRPr/>
              </a:pPr>
              <a:endParaRPr kumimoji="0" lang="en-US" sz="1497"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59" name="Oval 58">
              <a:extLst>
                <a:ext uri="{FF2B5EF4-FFF2-40B4-BE49-F238E27FC236}">
                  <a16:creationId xmlns:a16="http://schemas.microsoft.com/office/drawing/2014/main" id="{923BF161-A852-4DA5-BB4C-2DFC336B7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684223" eaLnBrk="1" fontAlgn="auto" latinLnBrk="0" hangingPunct="1">
                <a:lnSpc>
                  <a:spcPct val="100000"/>
                </a:lnSpc>
                <a:spcBef>
                  <a:spcPts val="0"/>
                </a:spcBef>
                <a:spcAft>
                  <a:spcPts val="0"/>
                </a:spcAft>
                <a:buClrTx/>
                <a:buSzTx/>
                <a:buFontTx/>
                <a:buNone/>
                <a:tabLst/>
                <a:defRPr/>
              </a:pPr>
              <a:endParaRPr kumimoji="0" lang="en-US" sz="1347" b="0" i="0" u="none" strike="noStrike" kern="0" cap="none" spc="0" normalizeH="0" baseline="0" noProof="0">
                <a:ln>
                  <a:noFill/>
                </a:ln>
                <a:solidFill>
                  <a:prstClr val="white"/>
                </a:solidFill>
                <a:effectLst/>
                <a:uLnTx/>
                <a:uFillTx/>
                <a:latin typeface="Calibri"/>
                <a:ea typeface="+mn-ea"/>
                <a:cs typeface="+mn-cs"/>
              </a:endParaRPr>
            </a:p>
          </p:txBody>
        </p:sp>
      </p:grpSp>
      <p:pic>
        <p:nvPicPr>
          <p:cNvPr id="12" name="Audio 11">
            <a:hlinkClick r:id="" action="ppaction://media"/>
            <a:extLst>
              <a:ext uri="{FF2B5EF4-FFF2-40B4-BE49-F238E27FC236}">
                <a16:creationId xmlns:a16="http://schemas.microsoft.com/office/drawing/2014/main" id="{9A473810-DB50-CB2D-4033-416B8DE6CF48}"/>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369475" t="-369475" r="-369475" b="-369475"/>
          <a:stretch>
            <a:fillRect/>
          </a:stretch>
        </p:blipFill>
        <p:spPr>
          <a:xfrm>
            <a:off x="9794900" y="5222900"/>
            <a:ext cx="2277428" cy="2277428"/>
          </a:xfrm>
          <a:prstGeom prst="ellipse">
            <a:avLst/>
          </a:prstGeom>
        </p:spPr>
      </p:pic>
    </p:spTree>
    <p:extLst>
      <p:ext uri="{BB962C8B-B14F-4D97-AF65-F5344CB8AC3E}">
        <p14:creationId xmlns:p14="http://schemas.microsoft.com/office/powerpoint/2010/main" val="726402878"/>
      </p:ext>
    </p:extLst>
  </p:cSld>
  <p:clrMapOvr>
    <a:masterClrMapping/>
  </p:clrMapOvr>
  <mc:AlternateContent xmlns:mc="http://schemas.openxmlformats.org/markup-compatibility/2006">
    <mc:Choice xmlns:p14="http://schemas.microsoft.com/office/powerpoint/2010/main" Requires="p14">
      <p:transition spd="slow" p14:dur="2000" advTm="2427"/>
    </mc:Choice>
    <mc:Fallback>
      <p:transition spd="slow" advTm="2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FB4329C-BF98-421E-8A0D-43A2CF95E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0429" y="1229991"/>
            <a:ext cx="9122569" cy="5131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7"/>
          </a:p>
        </p:txBody>
      </p:sp>
      <p:sp>
        <p:nvSpPr>
          <p:cNvPr id="29" name="Rectangle 28">
            <a:extLst>
              <a:ext uri="{FF2B5EF4-FFF2-40B4-BE49-F238E27FC236}">
                <a16:creationId xmlns:a16="http://schemas.microsoft.com/office/drawing/2014/main" id="{F3CDC6B8-20F2-4C8D-8599-EC572C0BF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0429" y="4650956"/>
            <a:ext cx="9122569" cy="1717837"/>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7"/>
          </a:p>
        </p:txBody>
      </p:sp>
      <p:sp>
        <p:nvSpPr>
          <p:cNvPr id="2" name="Title 1">
            <a:extLst>
              <a:ext uri="{FF2B5EF4-FFF2-40B4-BE49-F238E27FC236}">
                <a16:creationId xmlns:a16="http://schemas.microsoft.com/office/drawing/2014/main" id="{6B3D3C9A-DC34-AB0B-8EA5-0822D877398C}"/>
              </a:ext>
            </a:extLst>
          </p:cNvPr>
          <p:cNvSpPr>
            <a:spLocks noGrp="1"/>
          </p:cNvSpPr>
          <p:nvPr>
            <p:ph type="title"/>
          </p:nvPr>
        </p:nvSpPr>
        <p:spPr>
          <a:xfrm>
            <a:off x="2320934" y="4855975"/>
            <a:ext cx="7526119" cy="1139568"/>
          </a:xfrm>
        </p:spPr>
        <p:txBody>
          <a:bodyPr>
            <a:normAutofit/>
          </a:bodyPr>
          <a:lstStyle/>
          <a:p>
            <a:r>
              <a:rPr lang="en-GB" sz="4490"/>
              <a:t>BUSINESS QUESTIONS</a:t>
            </a:r>
          </a:p>
        </p:txBody>
      </p:sp>
      <p:grpSp>
        <p:nvGrpSpPr>
          <p:cNvPr id="30" name="Group 29">
            <a:extLst>
              <a:ext uri="{FF2B5EF4-FFF2-40B4-BE49-F238E27FC236}">
                <a16:creationId xmlns:a16="http://schemas.microsoft.com/office/drawing/2014/main" id="{B4342043-9755-451A-9341-6461ADE858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51680" y="5891300"/>
            <a:ext cx="342096" cy="342096"/>
            <a:chOff x="11361456" y="6195813"/>
            <a:chExt cx="548640" cy="548640"/>
          </a:xfrm>
        </p:grpSpPr>
        <p:sp>
          <p:nvSpPr>
            <p:cNvPr id="19" name="Oval 18">
              <a:extLst>
                <a:ext uri="{FF2B5EF4-FFF2-40B4-BE49-F238E27FC236}">
                  <a16:creationId xmlns:a16="http://schemas.microsoft.com/office/drawing/2014/main" id="{B52F7E87-CD4F-40F9-978A-356F63B76E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7">
                <a:duotone>
                  <a:schemeClr val="accent1">
                    <a:shade val="45000"/>
                    <a:satMod val="135000"/>
                  </a:schemeClr>
                  <a:prstClr val="white"/>
                </a:duotone>
                <a:extLst>
                  <a:ext uri="{BEBA8EAE-BF5A-486C-A8C5-ECC9F3942E4B}">
                    <a14:imgProps xmlns:a14="http://schemas.microsoft.com/office/drawing/2010/main">
                      <a14:imgLayer r:embed="rId8">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20" name="Oval 19">
              <a:extLst>
                <a:ext uri="{FF2B5EF4-FFF2-40B4-BE49-F238E27FC236}">
                  <a16:creationId xmlns:a16="http://schemas.microsoft.com/office/drawing/2014/main" id="{93B1ED61-05D6-47CD-8878-8406A83BD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
        <p:nvSpPr>
          <p:cNvPr id="3" name="Content Placeholder 2">
            <a:extLst>
              <a:ext uri="{FF2B5EF4-FFF2-40B4-BE49-F238E27FC236}">
                <a16:creationId xmlns:a16="http://schemas.microsoft.com/office/drawing/2014/main" id="{F16244A3-F4AF-4915-4880-107932755E50}"/>
              </a:ext>
            </a:extLst>
          </p:cNvPr>
          <p:cNvSpPr>
            <a:spLocks/>
          </p:cNvSpPr>
          <p:nvPr/>
        </p:nvSpPr>
        <p:spPr>
          <a:xfrm>
            <a:off x="1867933" y="1364581"/>
            <a:ext cx="8322781" cy="4483711"/>
          </a:xfrm>
          <a:prstGeom prst="rect">
            <a:avLst/>
          </a:prstGeom>
        </p:spPr>
        <p:txBody>
          <a:bodyPr/>
          <a:lstStyle/>
          <a:p>
            <a:endParaRPr lang="en-GB" sz="1347"/>
          </a:p>
        </p:txBody>
      </p:sp>
      <p:sp>
        <p:nvSpPr>
          <p:cNvPr id="5" name="Speech Bubble: Rectangle with Corners Rounded 4">
            <a:extLst>
              <a:ext uri="{FF2B5EF4-FFF2-40B4-BE49-F238E27FC236}">
                <a16:creationId xmlns:a16="http://schemas.microsoft.com/office/drawing/2014/main" id="{F0013E6E-BF66-5E93-03FA-B28B7F2A721B}"/>
              </a:ext>
            </a:extLst>
          </p:cNvPr>
          <p:cNvSpPr/>
          <p:nvPr/>
        </p:nvSpPr>
        <p:spPr>
          <a:xfrm>
            <a:off x="2143659" y="1809467"/>
            <a:ext cx="2253229" cy="2465382"/>
          </a:xfrm>
          <a:prstGeom prst="wedgeRoundRectCallout">
            <a:avLst/>
          </a:prstGeom>
        </p:spPr>
        <p:style>
          <a:lnRef idx="2">
            <a:schemeClr val="dk1"/>
          </a:lnRef>
          <a:fillRef idx="1">
            <a:schemeClr val="lt1"/>
          </a:fillRef>
          <a:effectRef idx="0">
            <a:schemeClr val="dk1"/>
          </a:effectRef>
          <a:fontRef idx="minor">
            <a:schemeClr val="dk1"/>
          </a:fontRef>
        </p:style>
        <p:txBody>
          <a:bodyPr lIns="68419" tIns="34210" rIns="68419" bIns="34210" rtlCol="0" anchor="ctr"/>
          <a:lstStyle>
            <a:defPPr rtl="0">
              <a:defRPr lang="en-GB"/>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282595">
              <a:spcAft>
                <a:spcPts val="431"/>
              </a:spcAft>
            </a:pPr>
            <a:r>
              <a:rPr lang="en-US" sz="1522" b="1" kern="1200" dirty="0">
                <a:solidFill>
                  <a:schemeClr val="dk1"/>
                </a:solidFill>
                <a:latin typeface="+mn-lt"/>
                <a:ea typeface="+mn-lt"/>
                <a:cs typeface="+mn-lt"/>
              </a:rPr>
              <a:t>What are the current trending topics in the news, and how do they vary across different sources?</a:t>
            </a:r>
            <a:endParaRPr lang="en-US" sz="1522" b="1" kern="1200" dirty="0">
              <a:solidFill>
                <a:schemeClr val="dk1"/>
              </a:solidFill>
              <a:latin typeface="+mn-lt"/>
              <a:ea typeface="+mn-ea"/>
              <a:cs typeface="+mn-cs"/>
            </a:endParaRPr>
          </a:p>
          <a:p>
            <a:pPr algn="ctr">
              <a:spcAft>
                <a:spcPts val="449"/>
              </a:spcAft>
            </a:pPr>
            <a:endParaRPr lang="en-GB" sz="1347" dirty="0"/>
          </a:p>
        </p:txBody>
      </p:sp>
      <p:sp>
        <p:nvSpPr>
          <p:cNvPr id="7" name="Speech Bubble: Rectangle with Corners Rounded 6">
            <a:extLst>
              <a:ext uri="{FF2B5EF4-FFF2-40B4-BE49-F238E27FC236}">
                <a16:creationId xmlns:a16="http://schemas.microsoft.com/office/drawing/2014/main" id="{8ABE8252-A080-EA2A-7027-F32E1707EE1C}"/>
              </a:ext>
            </a:extLst>
          </p:cNvPr>
          <p:cNvSpPr/>
          <p:nvPr/>
        </p:nvSpPr>
        <p:spPr>
          <a:xfrm>
            <a:off x="4696209" y="1816602"/>
            <a:ext cx="2779055" cy="2445087"/>
          </a:xfrm>
          <a:prstGeom prst="wedgeRoundRectCallout">
            <a:avLst/>
          </a:prstGeom>
        </p:spPr>
        <p:style>
          <a:lnRef idx="2">
            <a:schemeClr val="dk1"/>
          </a:lnRef>
          <a:fillRef idx="1">
            <a:schemeClr val="lt1"/>
          </a:fillRef>
          <a:effectRef idx="0">
            <a:schemeClr val="dk1"/>
          </a:effectRef>
          <a:fontRef idx="minor">
            <a:schemeClr val="dk1"/>
          </a:fontRef>
        </p:style>
        <p:txBody>
          <a:bodyPr rot="0" spcFirstLastPara="0" vert="horz" wrap="square" lIns="68419" tIns="34210" rIns="68419" bIns="34210" numCol="1" spcCol="0" rtlCol="0" fromWordArt="0" anchor="ctr" anchorCtr="0" forceAA="0" compatLnSpc="1">
            <a:prstTxWarp prst="textNoShape">
              <a:avLst/>
            </a:prstTxWarp>
            <a:noAutofit/>
          </a:bodyPr>
          <a:lstStyle>
            <a:defPPr rtl="0">
              <a:defRPr lang="en-GB"/>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282595">
              <a:spcAft>
                <a:spcPts val="371"/>
              </a:spcAft>
            </a:pPr>
            <a:r>
              <a:rPr lang="en-US" sz="1500" b="1" kern="1200">
                <a:latin typeface="+mn-lt"/>
                <a:ea typeface="+mn-ea"/>
                <a:cs typeface="+mn-cs"/>
              </a:rPr>
              <a:t>What are the primary topics or themes covered in the news, and how do they evolve over </a:t>
            </a:r>
            <a:endParaRPr lang="en-GB" sz="1500" b="1"/>
          </a:p>
          <a:p>
            <a:pPr algn="ctr" defTabSz="282595">
              <a:spcAft>
                <a:spcPts val="371"/>
              </a:spcAft>
            </a:pPr>
            <a:r>
              <a:rPr lang="en-US" sz="1500" b="1" kern="1200">
                <a:latin typeface="+mn-lt"/>
                <a:ea typeface="+mn-ea"/>
                <a:cs typeface="+mn-cs"/>
              </a:rPr>
              <a:t>time?</a:t>
            </a:r>
            <a:endParaRPr lang="en-GB" sz="1500" b="1" kern="1200">
              <a:latin typeface="+mn-lt"/>
            </a:endParaRPr>
          </a:p>
          <a:p>
            <a:pPr algn="ctr"/>
            <a:endParaRPr lang="en-GB" sz="1497"/>
          </a:p>
        </p:txBody>
      </p:sp>
      <p:sp>
        <p:nvSpPr>
          <p:cNvPr id="9" name="Speech Bubble: Rectangle with Corners Rounded 8">
            <a:extLst>
              <a:ext uri="{FF2B5EF4-FFF2-40B4-BE49-F238E27FC236}">
                <a16:creationId xmlns:a16="http://schemas.microsoft.com/office/drawing/2014/main" id="{95492F95-1883-6360-C475-6B2E243EB667}"/>
              </a:ext>
            </a:extLst>
          </p:cNvPr>
          <p:cNvSpPr/>
          <p:nvPr/>
        </p:nvSpPr>
        <p:spPr>
          <a:xfrm>
            <a:off x="7750121" y="1798058"/>
            <a:ext cx="2299753" cy="2430026"/>
          </a:xfrm>
          <a:prstGeom prst="wedgeRoundRectCallout">
            <a:avLst/>
          </a:prstGeom>
        </p:spPr>
        <p:style>
          <a:lnRef idx="2">
            <a:schemeClr val="dk1"/>
          </a:lnRef>
          <a:fillRef idx="1">
            <a:schemeClr val="lt1"/>
          </a:fillRef>
          <a:effectRef idx="0">
            <a:schemeClr val="dk1"/>
          </a:effectRef>
          <a:fontRef idx="minor">
            <a:schemeClr val="dk1"/>
          </a:fontRef>
        </p:style>
        <p:txBody>
          <a:bodyPr lIns="68419" tIns="34210" rIns="68419" bIns="34210" rtlCol="0" anchor="ctr"/>
          <a:lstStyle>
            <a:defPPr rtl="0">
              <a:defRPr lang="en-GB"/>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282595">
              <a:spcAft>
                <a:spcPts val="431"/>
              </a:spcAft>
            </a:pPr>
            <a:r>
              <a:rPr lang="en-US" sz="1522" b="1" kern="1200" dirty="0">
                <a:solidFill>
                  <a:schemeClr val="dk1"/>
                </a:solidFill>
                <a:latin typeface="+mn-lt"/>
                <a:ea typeface="+mn-lt"/>
                <a:cs typeface="+mn-lt"/>
              </a:rPr>
              <a:t>What are concise and informative summaries of news articles?</a:t>
            </a:r>
            <a:endParaRPr lang="en-US" sz="1522" b="1" kern="1200" dirty="0">
              <a:solidFill>
                <a:schemeClr val="dk1"/>
              </a:solidFill>
              <a:latin typeface="+mn-lt"/>
              <a:ea typeface="+mn-ea"/>
              <a:cs typeface="+mn-cs"/>
            </a:endParaRPr>
          </a:p>
          <a:p>
            <a:pPr algn="ctr">
              <a:spcAft>
                <a:spcPts val="449"/>
              </a:spcAft>
            </a:pPr>
            <a:endParaRPr lang="en-GB" sz="1497" dirty="0"/>
          </a:p>
        </p:txBody>
      </p:sp>
      <p:pic>
        <p:nvPicPr>
          <p:cNvPr id="16" name="Audio 15">
            <a:hlinkClick r:id="" action="ppaction://media"/>
            <a:extLst>
              <a:ext uri="{FF2B5EF4-FFF2-40B4-BE49-F238E27FC236}">
                <a16:creationId xmlns:a16="http://schemas.microsoft.com/office/drawing/2014/main" id="{C567D99D-E1A6-1303-96EF-54820199C923}"/>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69475" t="-369475" r="-369475" b="-369475"/>
          <a:stretch>
            <a:fillRect/>
          </a:stretch>
        </p:blipFill>
        <p:spPr>
          <a:xfrm>
            <a:off x="9794900" y="5222900"/>
            <a:ext cx="2277428" cy="2277428"/>
          </a:xfrm>
          <a:prstGeom prst="ellipse">
            <a:avLst/>
          </a:prstGeom>
        </p:spPr>
      </p:pic>
    </p:spTree>
    <p:extLst>
      <p:ext uri="{BB962C8B-B14F-4D97-AF65-F5344CB8AC3E}">
        <p14:creationId xmlns:p14="http://schemas.microsoft.com/office/powerpoint/2010/main" val="3733856357"/>
      </p:ext>
    </p:extLst>
  </p:cSld>
  <p:clrMapOvr>
    <a:masterClrMapping/>
  </p:clrMapOvr>
  <mc:AlternateContent xmlns:mc="http://schemas.openxmlformats.org/markup-compatibility/2006">
    <mc:Choice xmlns:p14="http://schemas.microsoft.com/office/powerpoint/2010/main" Requires="p14">
      <p:transition spd="slow" p14:dur="2000" advTm="8015"/>
    </mc:Choice>
    <mc:Fallback>
      <p:transition spd="slow" advTm="8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675" y="1574854"/>
            <a:ext cx="10199032" cy="86062"/>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7" name="Rectangle 116">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675" y="4724454"/>
            <a:ext cx="10199032" cy="86062"/>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9" name="Rectangle 118">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675" y="1721876"/>
            <a:ext cx="10199032" cy="2926080"/>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121" name="Group 120">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26600" y="4478296"/>
            <a:ext cx="1078371" cy="1152962"/>
            <a:chOff x="9685338" y="4460675"/>
            <a:chExt cx="1080904" cy="1080902"/>
          </a:xfrm>
        </p:grpSpPr>
        <p:sp>
          <p:nvSpPr>
            <p:cNvPr id="122" name="Oval 121">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7">
                <a:duotone>
                  <a:schemeClr val="accent1">
                    <a:shade val="45000"/>
                    <a:satMod val="135000"/>
                  </a:schemeClr>
                  <a:prstClr val="white"/>
                </a:duotone>
                <a:extLst>
                  <a:ext uri="{BEBA8EAE-BF5A-486C-A8C5-ECC9F3942E4B}">
                    <a14:imgProps xmlns:a14="http://schemas.microsoft.com/office/drawing/2010/main">
                      <a14:imgLayer r:embed="rId8">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US"/>
            </a:p>
          </p:txBody>
        </p:sp>
        <p:sp>
          <p:nvSpPr>
            <p:cNvPr id="123" name="Oval 122">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US"/>
            </a:p>
          </p:txBody>
        </p:sp>
      </p:grpSp>
      <p:sp useBgFill="1">
        <p:nvSpPr>
          <p:cNvPr id="125" name="Rectangle 124">
            <a:extLst>
              <a:ext uri="{FF2B5EF4-FFF2-40B4-BE49-F238E27FC236}">
                <a16:creationId xmlns:a16="http://schemas.microsoft.com/office/drawing/2014/main" id="{E8035907-EB9C-4E11-8A9B-D25B0AD8D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138113"/>
            <a:ext cx="12160384" cy="73152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00"/>
          </a:p>
        </p:txBody>
      </p:sp>
      <p:sp>
        <p:nvSpPr>
          <p:cNvPr id="2" name="Title 1">
            <a:extLst>
              <a:ext uri="{FF2B5EF4-FFF2-40B4-BE49-F238E27FC236}">
                <a16:creationId xmlns:a16="http://schemas.microsoft.com/office/drawing/2014/main" id="{73827DF8-393F-2A6B-350F-8F9274DA9EAF}"/>
              </a:ext>
            </a:extLst>
          </p:cNvPr>
          <p:cNvSpPr>
            <a:spLocks noGrp="1"/>
          </p:cNvSpPr>
          <p:nvPr>
            <p:ph type="title"/>
          </p:nvPr>
        </p:nvSpPr>
        <p:spPr>
          <a:xfrm>
            <a:off x="641959" y="824477"/>
            <a:ext cx="6500969" cy="5942471"/>
          </a:xfrm>
        </p:spPr>
        <p:txBody>
          <a:bodyPr vert="horz" lIns="91440" tIns="45720" rIns="91440" bIns="45720" rtlCol="0" anchor="ctr">
            <a:normAutofit/>
          </a:bodyPr>
          <a:lstStyle/>
          <a:p>
            <a:pPr algn="r">
              <a:lnSpc>
                <a:spcPct val="80000"/>
              </a:lnSpc>
            </a:pPr>
            <a:r>
              <a:rPr lang="en-US" sz="9100">
                <a:blipFill dpi="0" rotWithShape="1">
                  <a:blip r:embed="rId7"/>
                  <a:srcRect/>
                  <a:tile tx="6350" ty="-127000" sx="65000" sy="64000" flip="none" algn="tl"/>
                </a:blipFill>
              </a:rPr>
              <a:t>DATA MINING AND ANLAYSIS</a:t>
            </a:r>
          </a:p>
        </p:txBody>
      </p:sp>
      <p:sp>
        <p:nvSpPr>
          <p:cNvPr id="127" name="Rectangle 126">
            <a:extLst>
              <a:ext uri="{FF2B5EF4-FFF2-40B4-BE49-F238E27FC236}">
                <a16:creationId xmlns:a16="http://schemas.microsoft.com/office/drawing/2014/main" id="{D9C69FA7-0958-4ED9-A0DF-E87A0C137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63137" y="3755463"/>
            <a:ext cx="3901440" cy="80494"/>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129" name="Group 128">
            <a:extLst>
              <a:ext uri="{FF2B5EF4-FFF2-40B4-BE49-F238E27FC236}">
                <a16:creationId xmlns:a16="http://schemas.microsoft.com/office/drawing/2014/main" id="{FDB0A998-A5C6-45CB-ACF3-1CF6399202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15000" y="2168302"/>
            <a:ext cx="3044242" cy="3254814"/>
            <a:chOff x="7933595" y="1903304"/>
            <a:chExt cx="3051394" cy="3051388"/>
          </a:xfrm>
        </p:grpSpPr>
        <p:sp>
          <p:nvSpPr>
            <p:cNvPr id="130" name="Oval 129">
              <a:extLst>
                <a:ext uri="{FF2B5EF4-FFF2-40B4-BE49-F238E27FC236}">
                  <a16:creationId xmlns:a16="http://schemas.microsoft.com/office/drawing/2014/main" id="{4AB5B6FA-7B4F-437A-9C78-144C7DCD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9">
                <a:duotone>
                  <a:schemeClr val="accent1">
                    <a:shade val="45000"/>
                    <a:satMod val="135000"/>
                  </a:schemeClr>
                  <a:prstClr val="white"/>
                </a:duotone>
                <a:extLst>
                  <a:ext uri="{BEBA8EAE-BF5A-486C-A8C5-ECC9F3942E4B}">
                    <a14:imgProps xmlns:a14="http://schemas.microsoft.com/office/drawing/2010/main">
                      <a14:imgLayer r:embed="rId10">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31" name="Oval 130">
              <a:extLst>
                <a:ext uri="{FF2B5EF4-FFF2-40B4-BE49-F238E27FC236}">
                  <a16:creationId xmlns:a16="http://schemas.microsoft.com/office/drawing/2014/main" id="{A4199C21-6AE0-4F6F-AA96-6FFF97BB9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13" name="Audio 12">
            <a:hlinkClick r:id="" action="ppaction://media"/>
            <a:extLst>
              <a:ext uri="{FF2B5EF4-FFF2-40B4-BE49-F238E27FC236}">
                <a16:creationId xmlns:a16="http://schemas.microsoft.com/office/drawing/2014/main" id="{0426F3EB-B08B-ADE7-782C-E5F5CC06F024}"/>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369475" t="-369475" r="-369475" b="-369475"/>
          <a:stretch>
            <a:fillRect/>
          </a:stretch>
        </p:blipFill>
        <p:spPr>
          <a:xfrm>
            <a:off x="9794900" y="5222900"/>
            <a:ext cx="2277428" cy="2277428"/>
          </a:xfrm>
          <a:prstGeom prst="ellipse">
            <a:avLst/>
          </a:prstGeom>
        </p:spPr>
      </p:pic>
    </p:spTree>
    <p:extLst>
      <p:ext uri="{BB962C8B-B14F-4D97-AF65-F5344CB8AC3E}">
        <p14:creationId xmlns:p14="http://schemas.microsoft.com/office/powerpoint/2010/main" val="2435183539"/>
      </p:ext>
    </p:extLst>
  </p:cSld>
  <p:clrMapOvr>
    <a:masterClrMapping/>
  </p:clrMapOvr>
  <mc:AlternateContent xmlns:mc="http://schemas.openxmlformats.org/markup-compatibility/2006">
    <mc:Choice xmlns:p14="http://schemas.microsoft.com/office/powerpoint/2010/main" Requires="p14">
      <p:transition spd="slow" p14:dur="2000" advTm="3206"/>
    </mc:Choice>
    <mc:Fallback>
      <p:transition spd="slow" advTm="3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4" name="Rectangle 283">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675" y="1574854"/>
            <a:ext cx="10199032" cy="86062"/>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5" name="Rectangle 284">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675" y="4724454"/>
            <a:ext cx="10199032" cy="86062"/>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6" name="Rectangle 285">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675" y="1721876"/>
            <a:ext cx="10199032" cy="2926080"/>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287" name="Group 286">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26600" y="4478296"/>
            <a:ext cx="1078371" cy="1152962"/>
            <a:chOff x="9685338" y="4460675"/>
            <a:chExt cx="1080904" cy="1080902"/>
          </a:xfrm>
        </p:grpSpPr>
        <p:sp>
          <p:nvSpPr>
            <p:cNvPr id="269" name="Oval 268">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7">
                <a:duotone>
                  <a:schemeClr val="accent1">
                    <a:shade val="45000"/>
                    <a:satMod val="135000"/>
                  </a:schemeClr>
                  <a:prstClr val="white"/>
                </a:duotone>
                <a:extLst>
                  <a:ext uri="{BEBA8EAE-BF5A-486C-A8C5-ECC9F3942E4B}">
                    <a14:imgProps xmlns:a14="http://schemas.microsoft.com/office/drawing/2010/main">
                      <a14:imgLayer r:embed="rId8">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US"/>
            </a:p>
          </p:txBody>
        </p:sp>
        <p:sp>
          <p:nvSpPr>
            <p:cNvPr id="270" name="Oval 269">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US"/>
            </a:p>
          </p:txBody>
        </p:sp>
      </p:grpSp>
      <p:sp>
        <p:nvSpPr>
          <p:cNvPr id="288" name="Rectangle 287">
            <a:extLst>
              <a:ext uri="{FF2B5EF4-FFF2-40B4-BE49-F238E27FC236}">
                <a16:creationId xmlns:a16="http://schemas.microsoft.com/office/drawing/2014/main" id="{CFB57ED5-941D-44E2-9320-56A0A026F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138113"/>
            <a:ext cx="12160384" cy="7315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00"/>
          </a:p>
        </p:txBody>
      </p:sp>
      <p:sp>
        <p:nvSpPr>
          <p:cNvPr id="289" name="Rectangle 288">
            <a:extLst>
              <a:ext uri="{FF2B5EF4-FFF2-40B4-BE49-F238E27FC236}">
                <a16:creationId xmlns:a16="http://schemas.microsoft.com/office/drawing/2014/main" id="{7A1BE9A9-6FBF-4CF1-8F0C-BFCFF1FD9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0" y="834902"/>
            <a:ext cx="10883224" cy="86062"/>
          </a:xfrm>
          <a:prstGeom prst="rect">
            <a:avLst/>
          </a:prstGeom>
          <a:blipFill dpi="0" rotWithShape="1">
            <a:blip r:embed="rId5">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descr="Diagram of a diagram of data&#10;&#10;Description automatically generated">
            <a:extLst>
              <a:ext uri="{FF2B5EF4-FFF2-40B4-BE49-F238E27FC236}">
                <a16:creationId xmlns:a16="http://schemas.microsoft.com/office/drawing/2014/main" id="{23AD9839-6634-0BFB-19C6-85D94B23CC02}"/>
              </a:ext>
            </a:extLst>
          </p:cNvPr>
          <p:cNvPicPr>
            <a:picLocks noChangeAspect="1"/>
          </p:cNvPicPr>
          <p:nvPr/>
        </p:nvPicPr>
        <p:blipFill rotWithShape="1">
          <a:blip r:embed="rId9"/>
          <a:srcRect l="3250" t="526" r="3257" b="207"/>
          <a:stretch/>
        </p:blipFill>
        <p:spPr>
          <a:xfrm>
            <a:off x="48592" y="266438"/>
            <a:ext cx="6270848" cy="6017828"/>
          </a:xfrm>
          <a:prstGeom prst="rect">
            <a:avLst/>
          </a:prstGeom>
        </p:spPr>
      </p:pic>
      <p:sp>
        <p:nvSpPr>
          <p:cNvPr id="290" name="Rectangle 289">
            <a:extLst>
              <a:ext uri="{FF2B5EF4-FFF2-40B4-BE49-F238E27FC236}">
                <a16:creationId xmlns:a16="http://schemas.microsoft.com/office/drawing/2014/main" id="{C4AE8163-578C-46A4-BF65-BD3AEEF2A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5799" y="1015258"/>
            <a:ext cx="5137526" cy="5169310"/>
          </a:xfrm>
          <a:prstGeom prst="rect">
            <a:avLst/>
          </a:prstGeom>
          <a:blipFill dpi="0" rotWithShape="1">
            <a:blip r:embed="rId5">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9D0A076-B732-E650-7B84-BE61F1BFAA75}"/>
              </a:ext>
            </a:extLst>
          </p:cNvPr>
          <p:cNvSpPr>
            <a:spLocks noGrp="1"/>
          </p:cNvSpPr>
          <p:nvPr>
            <p:ph type="title"/>
          </p:nvPr>
        </p:nvSpPr>
        <p:spPr>
          <a:xfrm>
            <a:off x="6697485" y="1262485"/>
            <a:ext cx="4604364" cy="3985172"/>
          </a:xfrm>
        </p:spPr>
        <p:txBody>
          <a:bodyPr vert="horz" lIns="91440" tIns="45720" rIns="91440" bIns="45720" rtlCol="0" anchor="ctr">
            <a:normAutofit/>
          </a:bodyPr>
          <a:lstStyle/>
          <a:p>
            <a:pPr>
              <a:lnSpc>
                <a:spcPct val="80000"/>
              </a:lnSpc>
            </a:pPr>
            <a:r>
              <a:rPr lang="en-US" sz="8200">
                <a:blipFill dpi="0" rotWithShape="1">
                  <a:blip r:embed="rId7"/>
                  <a:srcRect/>
                  <a:tile tx="6350" ty="-127000" sx="65000" sy="64000" flip="none" algn="tl"/>
                </a:blipFill>
              </a:rPr>
              <a:t>CRISP-DM</a:t>
            </a:r>
          </a:p>
        </p:txBody>
      </p:sp>
      <p:sp>
        <p:nvSpPr>
          <p:cNvPr id="291" name="Rectangle 290">
            <a:extLst>
              <a:ext uri="{FF2B5EF4-FFF2-40B4-BE49-F238E27FC236}">
                <a16:creationId xmlns:a16="http://schemas.microsoft.com/office/drawing/2014/main" id="{346F56CC-F97A-40DF-9A88-6D8BF7A6A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0" y="6278862"/>
            <a:ext cx="10883224" cy="86062"/>
          </a:xfrm>
          <a:prstGeom prst="rect">
            <a:avLst/>
          </a:prstGeom>
          <a:blipFill dpi="0" rotWithShape="1">
            <a:blip r:embed="rId5">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292" name="Group 291">
            <a:extLst>
              <a:ext uri="{FF2B5EF4-FFF2-40B4-BE49-F238E27FC236}">
                <a16:creationId xmlns:a16="http://schemas.microsoft.com/office/drawing/2014/main" id="{694818F1-2ACF-4181-B8B6-7637EB92BD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24310" y="5746432"/>
            <a:ext cx="1078370" cy="1152962"/>
            <a:chOff x="9685338" y="4460675"/>
            <a:chExt cx="1080904" cy="1080902"/>
          </a:xfrm>
        </p:grpSpPr>
        <p:sp>
          <p:nvSpPr>
            <p:cNvPr id="281" name="Oval 280">
              <a:extLst>
                <a:ext uri="{FF2B5EF4-FFF2-40B4-BE49-F238E27FC236}">
                  <a16:creationId xmlns:a16="http://schemas.microsoft.com/office/drawing/2014/main" id="{31BF4AB6-91C5-40DA-AFC8-BBDA46BB2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7">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82" name="Oval 281">
              <a:extLst>
                <a:ext uri="{FF2B5EF4-FFF2-40B4-BE49-F238E27FC236}">
                  <a16:creationId xmlns:a16="http://schemas.microsoft.com/office/drawing/2014/main" id="{CA6D6306-ED75-4DC2-9BEF-160516C2FA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13" name="Audio 12">
            <a:hlinkClick r:id="" action="ppaction://media"/>
            <a:extLst>
              <a:ext uri="{FF2B5EF4-FFF2-40B4-BE49-F238E27FC236}">
                <a16:creationId xmlns:a16="http://schemas.microsoft.com/office/drawing/2014/main" id="{A885FA14-0B7A-F775-A343-2D9E41E32A55}"/>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69475" t="-369475" r="-369475" b="-369475"/>
          <a:stretch>
            <a:fillRect/>
          </a:stretch>
        </p:blipFill>
        <p:spPr>
          <a:xfrm>
            <a:off x="9794900" y="5222900"/>
            <a:ext cx="2277428" cy="2277428"/>
          </a:xfrm>
          <a:prstGeom prst="ellipse">
            <a:avLst/>
          </a:prstGeom>
        </p:spPr>
      </p:pic>
    </p:spTree>
    <p:extLst>
      <p:ext uri="{BB962C8B-B14F-4D97-AF65-F5344CB8AC3E}">
        <p14:creationId xmlns:p14="http://schemas.microsoft.com/office/powerpoint/2010/main" val="2123559468"/>
      </p:ext>
    </p:extLst>
  </p:cSld>
  <p:clrMapOvr>
    <a:masterClrMapping/>
  </p:clrMapOvr>
  <mc:AlternateContent xmlns:mc="http://schemas.openxmlformats.org/markup-compatibility/2006">
    <mc:Choice xmlns:p14="http://schemas.microsoft.com/office/powerpoint/2010/main" Requires="p14">
      <p:transition spd="slow" p14:dur="2000" advTm="3837"/>
    </mc:Choice>
    <mc:Fallback>
      <p:transition spd="slow" advTm="3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C78E3E1-BBBA-4058-AAEB-714F04B025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5002" y="6895910"/>
            <a:ext cx="456128" cy="506095"/>
            <a:chOff x="11361456" y="6195813"/>
            <a:chExt cx="548640" cy="548640"/>
          </a:xfrm>
        </p:grpSpPr>
        <p:sp>
          <p:nvSpPr>
            <p:cNvPr id="25" name="Oval 24">
              <a:extLst>
                <a:ext uri="{FF2B5EF4-FFF2-40B4-BE49-F238E27FC236}">
                  <a16:creationId xmlns:a16="http://schemas.microsoft.com/office/drawing/2014/main" id="{86860FA5-CE2B-4019-8FD1-031D7D84E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392DF474-2C37-4DC7-B889-E88EAADEA6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2" name="Rectangle 21">
            <a:extLst>
              <a:ext uri="{FF2B5EF4-FFF2-40B4-BE49-F238E27FC236}">
                <a16:creationId xmlns:a16="http://schemas.microsoft.com/office/drawing/2014/main" id="{D2F9B8D9-2A0F-48A2-AD9F-81D8C49703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769" y="0"/>
            <a:ext cx="7522656" cy="7591423"/>
          </a:xfrm>
          <a:prstGeom prst="rect">
            <a:avLst/>
          </a:prstGeom>
          <a:blipFill dpi="0" rotWithShape="1">
            <a:blip r:embed="rId7">
              <a:alphaModFix amt="60000"/>
              <a:lum bright="70000" contrast="-70000"/>
              <a:extLst>
                <a:ext uri="{BEBA8EAE-BF5A-486C-A8C5-ECC9F3942E4B}">
                  <a14:imgProps xmlns:a14="http://schemas.microsoft.com/office/drawing/2010/main">
                    <a14:imgLayer r:embed="rId8">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Database">
            <a:extLst>
              <a:ext uri="{FF2B5EF4-FFF2-40B4-BE49-F238E27FC236}">
                <a16:creationId xmlns:a16="http://schemas.microsoft.com/office/drawing/2014/main" id="{F9C1C344-85E9-46A3-8ECB-2FEED281CF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2513" y="1944703"/>
            <a:ext cx="3713377" cy="3713377"/>
          </a:xfrm>
          <a:prstGeom prst="rect">
            <a:avLst/>
          </a:prstGeom>
        </p:spPr>
      </p:pic>
      <p:sp>
        <p:nvSpPr>
          <p:cNvPr id="2" name="TextBox 1">
            <a:extLst>
              <a:ext uri="{FF2B5EF4-FFF2-40B4-BE49-F238E27FC236}">
                <a16:creationId xmlns:a16="http://schemas.microsoft.com/office/drawing/2014/main" id="{8161A8FA-64A7-2C3F-76ED-1D9C91EF661C}"/>
              </a:ext>
            </a:extLst>
          </p:cNvPr>
          <p:cNvSpPr txBox="1"/>
          <p:nvPr/>
        </p:nvSpPr>
        <p:spPr>
          <a:xfrm>
            <a:off x="4958460" y="143919"/>
            <a:ext cx="6404843" cy="725802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914400">
              <a:lnSpc>
                <a:spcPct val="90000"/>
              </a:lnSpc>
              <a:spcAft>
                <a:spcPts val="600"/>
              </a:spcAft>
            </a:pPr>
            <a:endParaRPr lang="en-US" sz="1600" dirty="0"/>
          </a:p>
          <a:p>
            <a:pPr defTabSz="914400">
              <a:lnSpc>
                <a:spcPct val="90000"/>
              </a:lnSpc>
              <a:spcAft>
                <a:spcPts val="600"/>
              </a:spcAft>
            </a:pPr>
            <a:r>
              <a:rPr lang="en-US" sz="1600" b="1"/>
              <a:t>Business Understanding:</a:t>
            </a:r>
            <a:endParaRPr lang="en-US" sz="1600"/>
          </a:p>
          <a:p>
            <a:pPr marL="285750" indent="-182880" defTabSz="914400">
              <a:lnSpc>
                <a:spcPct val="90000"/>
              </a:lnSpc>
              <a:spcAft>
                <a:spcPts val="600"/>
              </a:spcAft>
              <a:buFont typeface="Wingdings,Sans-Serif"/>
              <a:buChar char="§"/>
            </a:pPr>
            <a:r>
              <a:rPr lang="en-US" sz="1600"/>
              <a:t>Goal: Automate news data extraction and analysis on AWS.</a:t>
            </a:r>
          </a:p>
          <a:p>
            <a:pPr marL="285750" indent="-182880" defTabSz="914400">
              <a:lnSpc>
                <a:spcPct val="90000"/>
              </a:lnSpc>
              <a:spcAft>
                <a:spcPts val="600"/>
              </a:spcAft>
              <a:buFont typeface="Wingdings,Sans-Serif"/>
              <a:buChar char="§"/>
            </a:pPr>
            <a:r>
              <a:rPr lang="en-US" sz="1600"/>
              <a:t>Purpose: Enhance decision-making and strategic planning.</a:t>
            </a:r>
          </a:p>
          <a:p>
            <a:pPr marL="285750" indent="-182880" defTabSz="914400">
              <a:lnSpc>
                <a:spcPct val="90000"/>
              </a:lnSpc>
              <a:spcAft>
                <a:spcPts val="600"/>
              </a:spcAft>
              <a:buFont typeface="Wingdings,Sans-Serif"/>
              <a:buChar char="§"/>
            </a:pPr>
            <a:endParaRPr lang="en-US" sz="1600" dirty="0"/>
          </a:p>
          <a:p>
            <a:pPr defTabSz="914400">
              <a:lnSpc>
                <a:spcPct val="90000"/>
              </a:lnSpc>
              <a:spcAft>
                <a:spcPts val="600"/>
              </a:spcAft>
            </a:pPr>
            <a:r>
              <a:rPr lang="en-US" sz="1600" b="1"/>
              <a:t>Data Understanding:</a:t>
            </a:r>
            <a:endParaRPr lang="en-US" sz="1600"/>
          </a:p>
          <a:p>
            <a:pPr marL="285750" indent="-182880" defTabSz="914400">
              <a:lnSpc>
                <a:spcPct val="90000"/>
              </a:lnSpc>
              <a:spcAft>
                <a:spcPts val="600"/>
              </a:spcAft>
              <a:buFont typeface="Wingdings,Sans-Serif"/>
              <a:buChar char="§"/>
            </a:pPr>
            <a:r>
              <a:rPr lang="en-US" sz="1600" dirty="0"/>
              <a:t>Assess news data from various sources.</a:t>
            </a:r>
          </a:p>
          <a:p>
            <a:pPr marL="285750" indent="-182880" defTabSz="914400">
              <a:lnSpc>
                <a:spcPct val="90000"/>
              </a:lnSpc>
              <a:spcAft>
                <a:spcPts val="600"/>
              </a:spcAft>
              <a:buFont typeface="Wingdings,Sans-Serif"/>
              <a:buChar char="§"/>
            </a:pPr>
            <a:r>
              <a:rPr lang="en-US" sz="1600" dirty="0"/>
              <a:t>Understand structure, quality, and relevance.</a:t>
            </a:r>
          </a:p>
          <a:p>
            <a:pPr marL="285750" indent="-182880" defTabSz="914400">
              <a:lnSpc>
                <a:spcPct val="90000"/>
              </a:lnSpc>
              <a:spcAft>
                <a:spcPts val="600"/>
              </a:spcAft>
              <a:buFont typeface="Wingdings,Sans-Serif"/>
              <a:buChar char="§"/>
            </a:pPr>
            <a:endParaRPr lang="en-US" sz="1600" dirty="0"/>
          </a:p>
          <a:p>
            <a:pPr defTabSz="914400">
              <a:lnSpc>
                <a:spcPct val="90000"/>
              </a:lnSpc>
              <a:spcAft>
                <a:spcPts val="600"/>
              </a:spcAft>
            </a:pPr>
            <a:r>
              <a:rPr lang="en-US" sz="1600" b="1" dirty="0"/>
              <a:t>Data Preparation:</a:t>
            </a:r>
            <a:endParaRPr lang="en-US" sz="1600" dirty="0"/>
          </a:p>
          <a:p>
            <a:pPr marL="285750" indent="-182880" defTabSz="914400">
              <a:lnSpc>
                <a:spcPct val="90000"/>
              </a:lnSpc>
              <a:spcAft>
                <a:spcPts val="600"/>
              </a:spcAft>
              <a:buFont typeface="Wingdings,Sans-Serif"/>
              <a:buChar char="§"/>
            </a:pPr>
            <a:r>
              <a:rPr lang="en-US" sz="1600" dirty="0"/>
              <a:t>Clean, preprocess, and integrate news data.</a:t>
            </a:r>
          </a:p>
          <a:p>
            <a:pPr marL="285750" indent="-182880" defTabSz="914400">
              <a:lnSpc>
                <a:spcPct val="90000"/>
              </a:lnSpc>
              <a:spcAft>
                <a:spcPts val="600"/>
              </a:spcAft>
              <a:buFont typeface="Wingdings,Sans-Serif"/>
              <a:buChar char="§"/>
            </a:pPr>
            <a:r>
              <a:rPr lang="en-US" sz="1600" dirty="0"/>
              <a:t>Tasks: Text parsing, normalization, feature engineering.</a:t>
            </a:r>
          </a:p>
          <a:p>
            <a:pPr marL="285750" indent="-182880" defTabSz="914400">
              <a:lnSpc>
                <a:spcPct val="90000"/>
              </a:lnSpc>
              <a:spcAft>
                <a:spcPts val="600"/>
              </a:spcAft>
              <a:buFont typeface="Wingdings,Sans-Serif"/>
              <a:buChar char="§"/>
            </a:pPr>
            <a:endParaRPr lang="en-US" sz="1600" dirty="0"/>
          </a:p>
          <a:p>
            <a:pPr defTabSz="914400">
              <a:lnSpc>
                <a:spcPct val="90000"/>
              </a:lnSpc>
              <a:spcAft>
                <a:spcPts val="600"/>
              </a:spcAft>
            </a:pPr>
            <a:r>
              <a:rPr lang="en-US" sz="1600" b="1" dirty="0"/>
              <a:t>Modeling:</a:t>
            </a:r>
            <a:endParaRPr lang="en-US" sz="1600" dirty="0"/>
          </a:p>
          <a:p>
            <a:pPr marL="285750" indent="-182880" defTabSz="914400">
              <a:lnSpc>
                <a:spcPct val="90000"/>
              </a:lnSpc>
              <a:spcAft>
                <a:spcPts val="600"/>
              </a:spcAft>
              <a:buFont typeface="Wingdings,Sans-Serif"/>
              <a:buChar char="§"/>
            </a:pPr>
            <a:r>
              <a:rPr lang="en-US" sz="1600" dirty="0"/>
              <a:t>Apply techniques like topic modeling, sentiment analysis.</a:t>
            </a:r>
          </a:p>
          <a:p>
            <a:pPr marL="285750" indent="-182880" defTabSz="914400">
              <a:lnSpc>
                <a:spcPct val="90000"/>
              </a:lnSpc>
              <a:spcAft>
                <a:spcPts val="600"/>
              </a:spcAft>
              <a:buFont typeface="Wingdings,Sans-Serif"/>
              <a:buChar char="§"/>
            </a:pPr>
            <a:r>
              <a:rPr lang="en-US" sz="1600" dirty="0"/>
              <a:t>Derive insights from prepared news data.</a:t>
            </a:r>
          </a:p>
          <a:p>
            <a:pPr marL="285750" indent="-182880" defTabSz="914400">
              <a:lnSpc>
                <a:spcPct val="90000"/>
              </a:lnSpc>
              <a:spcAft>
                <a:spcPts val="600"/>
              </a:spcAft>
              <a:buFont typeface="Wingdings,Sans-Serif"/>
              <a:buChar char="§"/>
            </a:pPr>
            <a:endParaRPr lang="en-US" sz="1600" dirty="0"/>
          </a:p>
          <a:p>
            <a:pPr defTabSz="914400">
              <a:lnSpc>
                <a:spcPct val="90000"/>
              </a:lnSpc>
              <a:spcAft>
                <a:spcPts val="600"/>
              </a:spcAft>
            </a:pPr>
            <a:r>
              <a:rPr lang="en-US" sz="1600" b="1" dirty="0"/>
              <a:t>Evaluation:</a:t>
            </a:r>
            <a:endParaRPr lang="en-US" sz="1600" dirty="0"/>
          </a:p>
          <a:p>
            <a:pPr marL="285750" indent="-182880" defTabSz="914400">
              <a:lnSpc>
                <a:spcPct val="90000"/>
              </a:lnSpc>
              <a:spcAft>
                <a:spcPts val="600"/>
              </a:spcAft>
              <a:buFont typeface="Wingdings,Sans-Serif"/>
              <a:buChar char="§"/>
            </a:pPr>
            <a:r>
              <a:rPr lang="en-US" sz="1600" dirty="0"/>
              <a:t>Assess model performance and insights quality.</a:t>
            </a:r>
          </a:p>
          <a:p>
            <a:pPr marL="285750" indent="-182880" defTabSz="914400">
              <a:lnSpc>
                <a:spcPct val="90000"/>
              </a:lnSpc>
              <a:spcAft>
                <a:spcPts val="600"/>
              </a:spcAft>
              <a:buFont typeface="Wingdings,Sans-Serif"/>
              <a:buChar char="§"/>
            </a:pPr>
            <a:r>
              <a:rPr lang="en-US" sz="1600" dirty="0"/>
              <a:t>Ensure alignment with project objectives.</a:t>
            </a:r>
          </a:p>
          <a:p>
            <a:pPr marL="285750" indent="-182880" defTabSz="914400">
              <a:lnSpc>
                <a:spcPct val="90000"/>
              </a:lnSpc>
              <a:spcAft>
                <a:spcPts val="600"/>
              </a:spcAft>
              <a:buFont typeface="Wingdings,Sans-Serif"/>
              <a:buChar char="§"/>
            </a:pPr>
            <a:endParaRPr lang="en-US" sz="1600" dirty="0"/>
          </a:p>
          <a:p>
            <a:pPr defTabSz="914400">
              <a:lnSpc>
                <a:spcPct val="90000"/>
              </a:lnSpc>
              <a:spcAft>
                <a:spcPts val="600"/>
              </a:spcAft>
            </a:pPr>
            <a:r>
              <a:rPr lang="en-US" sz="1600" b="1" dirty="0"/>
              <a:t>Deployment:</a:t>
            </a:r>
            <a:endParaRPr lang="en-US" sz="1600" dirty="0"/>
          </a:p>
          <a:p>
            <a:pPr marL="285750" indent="-182880" defTabSz="914400">
              <a:lnSpc>
                <a:spcPct val="90000"/>
              </a:lnSpc>
              <a:spcAft>
                <a:spcPts val="600"/>
              </a:spcAft>
              <a:buFont typeface="Wingdings,Sans-Serif"/>
              <a:buChar char="§"/>
            </a:pPr>
            <a:r>
              <a:rPr lang="en-US" sz="1600" dirty="0"/>
              <a:t>Put analysis into action on AWS.</a:t>
            </a:r>
          </a:p>
          <a:p>
            <a:pPr marL="285750" indent="-182880" defTabSz="914400">
              <a:lnSpc>
                <a:spcPct val="90000"/>
              </a:lnSpc>
              <a:spcAft>
                <a:spcPts val="600"/>
              </a:spcAft>
              <a:buFont typeface="Wingdings,Sans-Serif"/>
              <a:buChar char="§"/>
            </a:pPr>
            <a:r>
              <a:rPr lang="en-US" sz="1600" dirty="0"/>
              <a:t>Setup automated extraction and analysis pipeline.</a:t>
            </a:r>
          </a:p>
          <a:p>
            <a:pPr marL="285750" indent="-182880" defTabSz="914400">
              <a:lnSpc>
                <a:spcPct val="90000"/>
              </a:lnSpc>
              <a:spcAft>
                <a:spcPts val="600"/>
              </a:spcAft>
              <a:buFont typeface="Wingdings,Sans-Serif"/>
              <a:buChar char="§"/>
            </a:pPr>
            <a:endParaRPr lang="en-US" sz="1600" dirty="0"/>
          </a:p>
          <a:p>
            <a:pPr defTabSz="914400">
              <a:lnSpc>
                <a:spcPct val="90000"/>
              </a:lnSpc>
              <a:spcAft>
                <a:spcPts val="600"/>
              </a:spcAft>
            </a:pPr>
            <a:endParaRPr lang="en-US" sz="700" b="1" dirty="0"/>
          </a:p>
          <a:p>
            <a:pPr indent="-182880" defTabSz="914400">
              <a:lnSpc>
                <a:spcPct val="90000"/>
              </a:lnSpc>
              <a:spcAft>
                <a:spcPts val="600"/>
              </a:spcAft>
              <a:buClr>
                <a:schemeClr val="accent1">
                  <a:lumMod val="75000"/>
                </a:schemeClr>
              </a:buClr>
              <a:buSzPct val="85000"/>
              <a:buFont typeface="Wingdings" pitchFamily="2" charset="2"/>
              <a:buChar char="§"/>
            </a:pPr>
            <a:endParaRPr lang="en-US" sz="700"/>
          </a:p>
        </p:txBody>
      </p:sp>
      <p:grpSp>
        <p:nvGrpSpPr>
          <p:cNvPr id="23" name="Group 22">
            <a:extLst>
              <a:ext uri="{FF2B5EF4-FFF2-40B4-BE49-F238E27FC236}">
                <a16:creationId xmlns:a16="http://schemas.microsoft.com/office/drawing/2014/main" id="{0F7E20FF-7DA6-46B7-AB0E-E6CBFDD072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5002" y="6895910"/>
            <a:ext cx="456128" cy="506095"/>
            <a:chOff x="11361456" y="6195813"/>
            <a:chExt cx="548640" cy="548640"/>
          </a:xfrm>
        </p:grpSpPr>
        <p:sp>
          <p:nvSpPr>
            <p:cNvPr id="31" name="Oval 30">
              <a:extLst>
                <a:ext uri="{FF2B5EF4-FFF2-40B4-BE49-F238E27FC236}">
                  <a16:creationId xmlns:a16="http://schemas.microsoft.com/office/drawing/2014/main" id="{6BE624B6-B9F4-4C3F-9F6E-2182D90EC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2" name="Oval 31">
              <a:extLst>
                <a:ext uri="{FF2B5EF4-FFF2-40B4-BE49-F238E27FC236}">
                  <a16:creationId xmlns:a16="http://schemas.microsoft.com/office/drawing/2014/main" id="{8710C23B-B5E1-45A6-80F6-55643AC62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13" name="Audio 12">
            <a:hlinkClick r:id="" action="ppaction://media"/>
            <a:extLst>
              <a:ext uri="{FF2B5EF4-FFF2-40B4-BE49-F238E27FC236}">
                <a16:creationId xmlns:a16="http://schemas.microsoft.com/office/drawing/2014/main" id="{5B366457-9674-B6A6-588E-02ED50E851DA}"/>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369475" t="-369475" r="-369475" b="-369475"/>
          <a:stretch>
            <a:fillRect/>
          </a:stretch>
        </p:blipFill>
        <p:spPr>
          <a:xfrm>
            <a:off x="9794900" y="5222900"/>
            <a:ext cx="2277428" cy="2277428"/>
          </a:xfrm>
          <a:prstGeom prst="ellipse">
            <a:avLst/>
          </a:prstGeom>
        </p:spPr>
      </p:pic>
    </p:spTree>
    <p:extLst>
      <p:ext uri="{BB962C8B-B14F-4D97-AF65-F5344CB8AC3E}">
        <p14:creationId xmlns:p14="http://schemas.microsoft.com/office/powerpoint/2010/main" val="1834311505"/>
      </p:ext>
    </p:extLst>
  </p:cSld>
  <p:clrMapOvr>
    <a:masterClrMapping/>
  </p:clrMapOvr>
  <mc:AlternateContent xmlns:mc="http://schemas.openxmlformats.org/markup-compatibility/2006">
    <mc:Choice xmlns:p14="http://schemas.microsoft.com/office/powerpoint/2010/main" Requires="p14">
      <p:transition spd="slow" p14:dur="2000" advTm="12704"/>
    </mc:Choice>
    <mc:Fallback>
      <p:transition spd="slow" advTm="12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435" y="2237832"/>
            <a:ext cx="7649274" cy="60370"/>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4" name="Rectangle 73">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435" y="4447205"/>
            <a:ext cx="7649274" cy="60370"/>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5" name="Rectangle 74">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435" y="2340964"/>
            <a:ext cx="7649274" cy="2052578"/>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76" name="Group 75">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40377" y="4274532"/>
            <a:ext cx="808778" cy="808777"/>
            <a:chOff x="9685338" y="4460675"/>
            <a:chExt cx="1080904" cy="1080902"/>
          </a:xfrm>
        </p:grpSpPr>
        <p:sp>
          <p:nvSpPr>
            <p:cNvPr id="36" name="Oval 35">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7">
                <a:duotone>
                  <a:schemeClr val="accent1">
                    <a:shade val="45000"/>
                    <a:satMod val="135000"/>
                  </a:schemeClr>
                  <a:prstClr val="white"/>
                </a:duotone>
                <a:extLst>
                  <a:ext uri="{BEBA8EAE-BF5A-486C-A8C5-ECC9F3942E4B}">
                    <a14:imgProps xmlns:a14="http://schemas.microsoft.com/office/drawing/2010/main">
                      <a14:imgLayer r:embed="rId8">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US"/>
            </a:p>
          </p:txBody>
        </p:sp>
        <p:sp>
          <p:nvSpPr>
            <p:cNvPr id="37" name="Oval 36">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US"/>
            </a:p>
          </p:txBody>
        </p:sp>
      </p:grpSp>
      <p:sp>
        <p:nvSpPr>
          <p:cNvPr id="77" name="Rectangle 76">
            <a:extLst>
              <a:ext uri="{FF2B5EF4-FFF2-40B4-BE49-F238E27FC236}">
                <a16:creationId xmlns:a16="http://schemas.microsoft.com/office/drawing/2014/main" id="{0E2D3DCD-4716-40AA-90C0-6F2F9F116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14726" y="1229991"/>
            <a:ext cx="9133972" cy="5131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419" tIns="34210" rIns="68419" bIns="3421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47"/>
          </a:p>
        </p:txBody>
      </p:sp>
      <p:pic>
        <p:nvPicPr>
          <p:cNvPr id="4" name="Picture 3" descr="Complete puzzle with one piece lit up">
            <a:extLst>
              <a:ext uri="{FF2B5EF4-FFF2-40B4-BE49-F238E27FC236}">
                <a16:creationId xmlns:a16="http://schemas.microsoft.com/office/drawing/2014/main" id="{EF09F65B-6F3A-DA5D-8F93-895D5A85F0AA}"/>
              </a:ext>
            </a:extLst>
          </p:cNvPr>
          <p:cNvPicPr>
            <a:picLocks noChangeAspect="1"/>
          </p:cNvPicPr>
          <p:nvPr/>
        </p:nvPicPr>
        <p:blipFill rotWithShape="1">
          <a:blip r:embed="rId9"/>
          <a:srcRect t="24693" r="3855" b="3198"/>
          <a:stretch/>
        </p:blipFill>
        <p:spPr>
          <a:xfrm>
            <a:off x="1520444" y="1229998"/>
            <a:ext cx="9122554" cy="5131437"/>
          </a:xfrm>
          <a:prstGeom prst="rect">
            <a:avLst/>
          </a:prstGeom>
        </p:spPr>
      </p:pic>
      <p:sp>
        <p:nvSpPr>
          <p:cNvPr id="78" name="Rectangle 77">
            <a:extLst>
              <a:ext uri="{FF2B5EF4-FFF2-40B4-BE49-F238E27FC236}">
                <a16:creationId xmlns:a16="http://schemas.microsoft.com/office/drawing/2014/main" id="{037BACED-9574-4AAE-9D04-510030835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0429" y="4415533"/>
            <a:ext cx="9122569" cy="1953260"/>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7"/>
          </a:p>
        </p:txBody>
      </p:sp>
      <p:sp>
        <p:nvSpPr>
          <p:cNvPr id="2" name="Title 1">
            <a:extLst>
              <a:ext uri="{FF2B5EF4-FFF2-40B4-BE49-F238E27FC236}">
                <a16:creationId xmlns:a16="http://schemas.microsoft.com/office/drawing/2014/main" id="{227D8FDD-2C46-9702-7981-56021A3ACD2C}"/>
              </a:ext>
            </a:extLst>
          </p:cNvPr>
          <p:cNvSpPr>
            <a:spLocks noGrp="1"/>
          </p:cNvSpPr>
          <p:nvPr>
            <p:ph type="title"/>
          </p:nvPr>
        </p:nvSpPr>
        <p:spPr>
          <a:xfrm>
            <a:off x="1820937" y="5117956"/>
            <a:ext cx="6798484" cy="1101580"/>
          </a:xfrm>
        </p:spPr>
        <p:txBody>
          <a:bodyPr vert="horz" lIns="68419" tIns="34210" rIns="68419" bIns="34210" rtlCol="0" anchor="b">
            <a:normAutofit/>
          </a:bodyPr>
          <a:lstStyle/>
          <a:p>
            <a:pPr>
              <a:lnSpc>
                <a:spcPct val="80000"/>
              </a:lnSpc>
            </a:pPr>
            <a:r>
              <a:rPr lang="en-US" sz="5537">
                <a:blipFill dpi="0" rotWithShape="1">
                  <a:blip r:embed="rId7"/>
                  <a:srcRect/>
                  <a:tile tx="6350" ty="-127000" sx="65000" sy="64000" flip="none" algn="tl"/>
                </a:blipFill>
              </a:rPr>
              <a:t>Proposed solution</a:t>
            </a:r>
          </a:p>
        </p:txBody>
      </p:sp>
      <p:grpSp>
        <p:nvGrpSpPr>
          <p:cNvPr id="79" name="Group 78">
            <a:extLst>
              <a:ext uri="{FF2B5EF4-FFF2-40B4-BE49-F238E27FC236}">
                <a16:creationId xmlns:a16="http://schemas.microsoft.com/office/drawing/2014/main" id="{FA08BC01-A289-44B6-9133-2814052F9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86611" y="5054629"/>
            <a:ext cx="808778" cy="808777"/>
            <a:chOff x="9685338" y="4460675"/>
            <a:chExt cx="1080904" cy="1080902"/>
          </a:xfrm>
        </p:grpSpPr>
        <p:sp>
          <p:nvSpPr>
            <p:cNvPr id="44" name="Oval 43">
              <a:extLst>
                <a:ext uri="{FF2B5EF4-FFF2-40B4-BE49-F238E27FC236}">
                  <a16:creationId xmlns:a16="http://schemas.microsoft.com/office/drawing/2014/main" id="{A9CD65F9-B9FF-4981-AB43-F25748584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7">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684223" eaLnBrk="1" fontAlgn="auto" latinLnBrk="0" hangingPunct="1">
                <a:lnSpc>
                  <a:spcPct val="100000"/>
                </a:lnSpc>
                <a:spcBef>
                  <a:spcPts val="0"/>
                </a:spcBef>
                <a:spcAft>
                  <a:spcPts val="0"/>
                </a:spcAft>
                <a:buClrTx/>
                <a:buSzTx/>
                <a:buFontTx/>
                <a:buNone/>
                <a:tabLst/>
                <a:defRPr/>
              </a:pPr>
              <a:endParaRPr kumimoji="0" lang="en-US" sz="1497"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80" name="Oval 79">
              <a:extLst>
                <a:ext uri="{FF2B5EF4-FFF2-40B4-BE49-F238E27FC236}">
                  <a16:creationId xmlns:a16="http://schemas.microsoft.com/office/drawing/2014/main" id="{782EC907-6C80-4890-9ECB-3019DBC4D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4223" eaLnBrk="1" fontAlgn="auto" latinLnBrk="0" hangingPunct="1">
                <a:lnSpc>
                  <a:spcPct val="100000"/>
                </a:lnSpc>
                <a:spcBef>
                  <a:spcPts val="0"/>
                </a:spcBef>
                <a:spcAft>
                  <a:spcPts val="0"/>
                </a:spcAft>
                <a:buClrTx/>
                <a:buSzTx/>
                <a:buFontTx/>
                <a:buNone/>
                <a:tabLst/>
                <a:defRPr/>
              </a:pPr>
              <a:endParaRPr kumimoji="0" lang="en-US" sz="1347" b="0" i="0" u="none" strike="noStrike" kern="0" cap="none" spc="0" normalizeH="0" baseline="0" noProof="0">
                <a:ln>
                  <a:noFill/>
                </a:ln>
                <a:solidFill>
                  <a:prstClr val="white"/>
                </a:solidFill>
                <a:effectLst/>
                <a:uLnTx/>
                <a:uFillTx/>
                <a:latin typeface="Calibri"/>
                <a:ea typeface="+mn-ea"/>
                <a:cs typeface="+mn-cs"/>
              </a:endParaRPr>
            </a:p>
          </p:txBody>
        </p:sp>
      </p:grpSp>
      <p:pic>
        <p:nvPicPr>
          <p:cNvPr id="13" name="Audio 12">
            <a:hlinkClick r:id="" action="ppaction://media"/>
            <a:extLst>
              <a:ext uri="{FF2B5EF4-FFF2-40B4-BE49-F238E27FC236}">
                <a16:creationId xmlns:a16="http://schemas.microsoft.com/office/drawing/2014/main" id="{1636C22F-D95D-2309-9868-2EA27138F608}"/>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69475" t="-369475" r="-369475" b="-369475"/>
          <a:stretch>
            <a:fillRect/>
          </a:stretch>
        </p:blipFill>
        <p:spPr>
          <a:xfrm>
            <a:off x="9794900" y="5222900"/>
            <a:ext cx="2277428" cy="2277428"/>
          </a:xfrm>
          <a:prstGeom prst="ellipse">
            <a:avLst/>
          </a:prstGeom>
        </p:spPr>
      </p:pic>
    </p:spTree>
    <p:extLst>
      <p:ext uri="{BB962C8B-B14F-4D97-AF65-F5344CB8AC3E}">
        <p14:creationId xmlns:p14="http://schemas.microsoft.com/office/powerpoint/2010/main" val="3016410396"/>
      </p:ext>
    </p:extLst>
  </p:cSld>
  <p:clrMapOvr>
    <a:masterClrMapping/>
  </p:clrMapOvr>
  <mc:AlternateContent xmlns:mc="http://schemas.openxmlformats.org/markup-compatibility/2006">
    <mc:Choice xmlns:p14="http://schemas.microsoft.com/office/powerpoint/2010/main" Requires="p14">
      <p:transition spd="slow" p14:dur="2000" advTm="2306"/>
    </mc:Choice>
    <mc:Fallback>
      <p:transition spd="slow" advTm="2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0</TotalTime>
  <Words>636</Words>
  <Application>Microsoft Office PowerPoint</Application>
  <PresentationFormat>Custom</PresentationFormat>
  <Paragraphs>102</Paragraphs>
  <Slides>18</Slides>
  <Notes>18</Notes>
  <HiddenSlides>0</HiddenSlides>
  <MMClips>18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Rockwell</vt:lpstr>
      <vt:lpstr>Rockwell Condensed</vt:lpstr>
      <vt:lpstr>Rockwell Extra Bold</vt:lpstr>
      <vt:lpstr>Wingdings</vt:lpstr>
      <vt:lpstr>Wingdings,Sans-Serif</vt:lpstr>
      <vt:lpstr>Wood Type</vt:lpstr>
      <vt:lpstr>NEWS DATA ANALYSIS</vt:lpstr>
      <vt:lpstr>PowerPoint Presentation</vt:lpstr>
      <vt:lpstr>OBJECTIVE</vt:lpstr>
      <vt:lpstr>BUSINESS QUESTIONS</vt:lpstr>
      <vt:lpstr>BUSINESS QUESTIONS</vt:lpstr>
      <vt:lpstr>DATA MINING AND ANLAYSIS</vt:lpstr>
      <vt:lpstr>CRISP-DM</vt:lpstr>
      <vt:lpstr>PowerPoint Presentation</vt:lpstr>
      <vt:lpstr>Proposed solution</vt:lpstr>
      <vt:lpstr>PowerPoint Presentation</vt:lpstr>
      <vt:lpstr>PowerPoint Presentation</vt:lpstr>
      <vt:lpstr>DATA EXTRACTION</vt:lpstr>
      <vt:lpstr>Data Storage and Processing</vt:lpstr>
      <vt:lpstr>DATA MODELING</vt:lpstr>
      <vt:lpstr>MODEL EVALUATION</vt:lpstr>
      <vt:lpstr>MODEL DEPLOYMENT</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Ramya Boggala Ramesh</dc:creator>
  <cp:lastModifiedBy>Boggala, Ramya Ramesh</cp:lastModifiedBy>
  <cp:revision>196</cp:revision>
  <dcterms:created xsi:type="dcterms:W3CDTF">2024-03-01T01:47:42Z</dcterms:created>
  <dcterms:modified xsi:type="dcterms:W3CDTF">2024-03-04T00:43:39Z</dcterms:modified>
</cp:coreProperties>
</file>